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82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0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6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76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20C6FCA6-0213-A544-A04B-8A4B89A3431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11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79301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7E731089-A5D5-DD4F-97B1-FCCBBBC944F3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2F84A8D-9ACF-4243-AE9D-7BE88950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74F7FFBF-DE14-5D46-AAE1-85DFD0D3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E2099C2-E20A-EC49-AB03-5C3F387B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225238E6-DF34-0048-A760-45C74572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9C2FB0A9-CFC2-1F40-A1E6-B083562BA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D50B6A93-26C4-EA4F-BDA5-348DDCF14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8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11187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07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757</Words>
  <Application>Microsoft Macintosh PowerPoint</Application>
  <PresentationFormat>Widescreen</PresentationFormat>
  <Paragraphs>103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PowerPoint Presentation</vt:lpstr>
      <vt:lpstr>Differential Expression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37</cp:revision>
  <cp:lastPrinted>2019-03-13T02:52:17Z</cp:lastPrinted>
  <dcterms:created xsi:type="dcterms:W3CDTF">2019-02-25T20:09:25Z</dcterms:created>
  <dcterms:modified xsi:type="dcterms:W3CDTF">2021-09-07T15:34:49Z</dcterms:modified>
</cp:coreProperties>
</file>