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528" r:id="rId5"/>
    <p:sldId id="529" r:id="rId6"/>
    <p:sldId id="533" r:id="rId7"/>
    <p:sldId id="530" r:id="rId8"/>
    <p:sldId id="531" r:id="rId9"/>
    <p:sldId id="53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388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911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658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7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979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B54AD218-18A0-AB4A-BF2D-03FEFE9785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 dirty="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 dirty="0"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864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D4BB98CF-9FEC-0A4A-9E59-D57B1521D196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55C40A7-14E8-7C42-B785-3048B47AD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29362681-1EA8-3744-A75F-FB7C44752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DB074DE2-63F1-9645-98F5-E4D12688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B5D12829-DCEA-264B-83F3-2E7720EFD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A9A4F55D-7C42-BD4C-AADF-A948A6723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452FDFAC-73AC-EA47-A408-FD7A04DC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30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75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3600" b="1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18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 dirty="0">
                <a:solidFill>
                  <a:schemeClr val="lt1"/>
                </a:solidFill>
              </a:rPr>
              <a:t>RNA-Seq Analysis</a:t>
            </a:r>
            <a:endParaRPr lang="en-US" sz="18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1800">
                <a:solidFill>
                  <a:schemeClr val="lt1"/>
                </a:solidFill>
              </a:rPr>
              <a:t>Sep 8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-10</a:t>
            </a:r>
            <a:r>
              <a:rPr lang="en-US" sz="1800" baseline="30000">
                <a:solidFill>
                  <a:schemeClr val="lt1"/>
                </a:solidFill>
              </a:rPr>
              <a:t>th</a:t>
            </a:r>
            <a:r>
              <a:rPr lang="en-US" sz="1800">
                <a:solidFill>
                  <a:schemeClr val="lt1"/>
                </a:solidFill>
              </a:rPr>
              <a:t>, 2021</a:t>
            </a:r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9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8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00986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337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230253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24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306651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554</Words>
  <Application>Microsoft Macintosh PowerPoint</Application>
  <PresentationFormat>Widescreen</PresentationFormat>
  <Paragraphs>63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Segoe UI</vt:lpstr>
      <vt:lpstr>Arial</vt:lpstr>
      <vt:lpstr>Calibri</vt:lpstr>
      <vt:lpstr>Consolas</vt:lpstr>
      <vt:lpstr>Verdana</vt:lpstr>
      <vt:lpstr>1_Office Theme</vt:lpstr>
      <vt:lpstr>PowerPoint Presentation</vt:lpstr>
      <vt:lpstr>PowerPoint Presentation</vt:lpstr>
      <vt:lpstr>Alignment Free Expression Estimation (Kallisto)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23</cp:revision>
  <dcterms:created xsi:type="dcterms:W3CDTF">2019-02-25T20:09:25Z</dcterms:created>
  <dcterms:modified xsi:type="dcterms:W3CDTF">2021-09-07T15:36:13Z</dcterms:modified>
</cp:coreProperties>
</file>