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29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59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69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00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AD406638-E655-6443-8CF7-52707C6929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8D79A-D604-4341-B391-198F39B5A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RNA: Module 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F680C-7BE6-184A-BB5A-0288CFCECB6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solidFill>
                  <a:schemeClr val="bg1"/>
                </a:solidFill>
                <a:cs typeface="Arial" charset="0"/>
              </a:rPr>
              <a:t>bioinformatics.ca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36FEC-7EA2-404C-8812-0D5B13E3823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490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8" name="Google Shape;100;p5">
            <a:extLst>
              <a:ext uri="{FF2B5EF4-FFF2-40B4-BE49-F238E27FC236}">
                <a16:creationId xmlns:a16="http://schemas.microsoft.com/office/drawing/2014/main" id="{8F3052D7-88A9-7B4B-8C5A-3F6694F0B540}"/>
              </a:ext>
            </a:extLst>
          </p:cNvPr>
          <p:cNvSpPr txBox="1"/>
          <p:nvPr/>
        </p:nvSpPr>
        <p:spPr>
          <a:xfrm>
            <a:off x="794951" y="3448906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B1C52B9-CC8E-174A-8541-9E5F99144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95" y="4199772"/>
            <a:ext cx="1719035" cy="16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B7FB02D-283A-B947-8580-15E0AB79D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06" y="4234674"/>
            <a:ext cx="189595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123D3CD-D66E-0B4D-B8A4-EAAB870E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03" y="3501184"/>
            <a:ext cx="376433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9D64B563-4A24-8A43-A5B2-826BD976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6" y="4057148"/>
            <a:ext cx="2275780" cy="6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AC32B220-B2C5-B148-A325-44FAA1AD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08" y="4644230"/>
            <a:ext cx="2420492" cy="16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0E4A9F91-7069-2B48-BAF2-727E66BD9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03" y="4898276"/>
            <a:ext cx="1475294" cy="14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4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06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5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</a:rPr>
              <a:t>Emma Bell, Felicia Gomez, Obi Griffith, Malachi Griffith, Huiming Xia </a:t>
            </a:r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RNA-Seq Analysis</a:t>
            </a:r>
            <a:endParaRPr lang="en-US" sz="1800" dirty="0"/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Sep 8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-10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, 2021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285</Words>
  <Application>Microsoft Macintosh PowerPoint</Application>
  <PresentationFormat>Widescreen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PowerPoint Presentation</vt:lpstr>
      <vt:lpstr>Alternative Splicing Analysis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20</cp:revision>
  <cp:lastPrinted>2019-03-13T02:44:56Z</cp:lastPrinted>
  <dcterms:created xsi:type="dcterms:W3CDTF">2019-02-25T20:09:25Z</dcterms:created>
  <dcterms:modified xsi:type="dcterms:W3CDTF">2021-09-07T15:39:44Z</dcterms:modified>
</cp:coreProperties>
</file>