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541" r:id="rId2"/>
    <p:sldId id="516" r:id="rId3"/>
    <p:sldId id="517" r:id="rId4"/>
    <p:sldId id="525" r:id="rId5"/>
    <p:sldId id="526" r:id="rId6"/>
    <p:sldId id="518" r:id="rId7"/>
    <p:sldId id="520" r:id="rId8"/>
    <p:sldId id="521" r:id="rId9"/>
    <p:sldId id="522" r:id="rId10"/>
    <p:sldId id="527" r:id="rId11"/>
    <p:sldId id="528" r:id="rId12"/>
    <p:sldId id="529" r:id="rId13"/>
    <p:sldId id="524" r:id="rId14"/>
    <p:sldId id="536" r:id="rId15"/>
    <p:sldId id="537" r:id="rId16"/>
    <p:sldId id="538" r:id="rId17"/>
    <p:sldId id="539" r:id="rId18"/>
    <p:sldId id="530" r:id="rId19"/>
    <p:sldId id="531" r:id="rId20"/>
    <p:sldId id="532" r:id="rId21"/>
    <p:sldId id="533" r:id="rId22"/>
    <p:sldId id="535" r:id="rId23"/>
    <p:sldId id="54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p:restoredTop sz="84626"/>
  </p:normalViewPr>
  <p:slideViewPr>
    <p:cSldViewPr snapToGrid="0" snapToObjects="1">
      <p:cViewPr varScale="1">
        <p:scale>
          <a:sx n="107" d="100"/>
          <a:sy n="107" d="100"/>
        </p:scale>
        <p:origin x="1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13619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txBox="1">
            <a:spLocks/>
          </p:cNvSpPr>
          <p:nvPr/>
        </p:nvSpPr>
        <p:spPr bwMode="auto">
          <a:xfrm>
            <a:off x="6096000" y="177977"/>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Abundance Estimation and Differential Expression</a:t>
            </a:r>
          </a:p>
          <a:p>
            <a:pPr algn="r" eaLnBrk="1" hangingPunct="1"/>
            <a:endParaRPr lang="en-US" sz="2000" dirty="0">
              <a:solidFill>
                <a:schemeClr val="bg1"/>
              </a:solidFill>
              <a:latin typeface="Calibri" charset="0"/>
              <a:cs typeface="Segoe UI" charset="0"/>
            </a:endParaRPr>
          </a:p>
        </p:txBody>
      </p:sp>
      <p:sp>
        <p:nvSpPr>
          <p:cNvPr id="9" name="Rectangle 8">
            <a:extLst>
              <a:ext uri="{FF2B5EF4-FFF2-40B4-BE49-F238E27FC236}">
                <a16:creationId xmlns:a16="http://schemas.microsoft.com/office/drawing/2014/main" id="{344D7320-B7A8-EA4A-8CFC-7C9CDFF4852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 name="Picture 9">
            <a:extLst>
              <a:ext uri="{FF2B5EF4-FFF2-40B4-BE49-F238E27FC236}">
                <a16:creationId xmlns:a16="http://schemas.microsoft.com/office/drawing/2014/main" id="{1D265451-D7FA-324E-8A73-79956D9943F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1" name="Picture 1" descr="RNA-Seq-alignment.png">
            <a:extLst>
              <a:ext uri="{FF2B5EF4-FFF2-40B4-BE49-F238E27FC236}">
                <a16:creationId xmlns:a16="http://schemas.microsoft.com/office/drawing/2014/main" id="{C4CC95B9-7822-9D44-9479-A12E3FCDD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E29E9BF-E919-5E47-8D48-7A8519760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17BFB325-C36D-C643-9293-35DEC0D050E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10-23, 2024</a:t>
            </a:r>
          </a:p>
        </p:txBody>
      </p:sp>
    </p:spTree>
    <p:extLst>
      <p:ext uri="{BB962C8B-B14F-4D97-AF65-F5344CB8AC3E}">
        <p14:creationId xmlns:p14="http://schemas.microsoft.com/office/powerpoint/2010/main" val="153028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2200" dirty="0">
                <a:latin typeface="Calibri" charset="0"/>
                <a:ea typeface="ＭＳ Ｐゴシック" charset="0"/>
              </a:rPr>
              <a:t>Weka is a good learning tool</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A-seq_Flowchart4">
            <a:extLst>
              <a:ext uri="{FF2B5EF4-FFF2-40B4-BE49-F238E27FC236}">
                <a16:creationId xmlns:a16="http://schemas.microsoft.com/office/drawing/2014/main" id="{EE617E35-C486-68D3-DE4F-56E74F782E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20" y="1742736"/>
            <a:ext cx="8625333" cy="41048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304E825B-1737-E6EA-951F-9DD79B7899AF}"/>
              </a:ext>
            </a:extLst>
          </p:cNvPr>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htseq</a:t>
            </a:r>
            <a:r>
              <a:rPr lang="en-US" b="1" dirty="0">
                <a:latin typeface="Calibri" charset="0"/>
                <a:ea typeface="ＭＳ Ｐゴシック" charset="0"/>
              </a:rPr>
              <a:t>/DESeq2</a:t>
            </a:r>
            <a:br>
              <a:rPr lang="en-US" b="1" dirty="0">
                <a:latin typeface="Calibri" charset="0"/>
                <a:ea typeface="ＭＳ Ｐゴシック" charset="0"/>
              </a:rPr>
            </a:br>
            <a:r>
              <a:rPr lang="en-US" b="1" dirty="0">
                <a:latin typeface="Calibri" charset="0"/>
                <a:ea typeface="ＭＳ Ｐゴシック" charset="0"/>
              </a:rPr>
              <a:t>RNA-seq Pipeline</a:t>
            </a:r>
          </a:p>
        </p:txBody>
      </p:sp>
    </p:spTree>
    <p:extLst>
      <p:ext uri="{BB962C8B-B14F-4D97-AF65-F5344CB8AC3E}">
        <p14:creationId xmlns:p14="http://schemas.microsoft.com/office/powerpoint/2010/main" val="400630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FCD04EF-24FB-5ECE-C8AC-6188B3B1C29B}"/>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00F167BD-5A2C-170A-006D-85B11075FD4B}"/>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C93D3CF4-A222-E3BB-D1BB-078BD1B87271}"/>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2E59642A-CD54-03C5-3C90-9729A9C4930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2DBB153D-96D5-361C-EE16-1577C31533B1}"/>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BE3F63FB-9D09-0DCC-38F6-51E1BEAE4C78}"/>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1993</Words>
  <Application>Microsoft Macintosh PowerPoint</Application>
  <PresentationFormat>Widescreen</PresentationFormat>
  <Paragraphs>209</Paragraphs>
  <Slides>24</Slides>
  <Notes>14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HISAT2/htseq/DESeq2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Hoang, My</cp:lastModifiedBy>
  <cp:revision>44</cp:revision>
  <cp:lastPrinted>2020-11-17T20:36:45Z</cp:lastPrinted>
  <dcterms:created xsi:type="dcterms:W3CDTF">2019-02-25T20:09:25Z</dcterms:created>
  <dcterms:modified xsi:type="dcterms:W3CDTF">2024-11-13T06:30:40Z</dcterms:modified>
</cp:coreProperties>
</file>