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7"/>
  </p:notesMasterIdLst>
  <p:sldIdLst>
    <p:sldId id="517" r:id="rId2"/>
    <p:sldId id="262" r:id="rId3"/>
    <p:sldId id="264" r:id="rId4"/>
    <p:sldId id="266" r:id="rId5"/>
    <p:sldId id="51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6788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2: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vs Assembly vs Pseudoalignment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4FC6A5E-CEB4-014E-BCFA-E9E6507C96B4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E99539-0AC7-2447-A13C-1C37026DB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B27B40BB-C7AE-A641-A466-C46EFEB06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52CE828-0AAA-214F-866C-6B6CBD9C64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816CA5-2348-D512-C016-1A08BBC3DC08}"/>
              </a:ext>
            </a:extLst>
          </p:cNvPr>
          <p:cNvSpPr txBox="1">
            <a:spLocks/>
          </p:cNvSpPr>
          <p:nvPr/>
        </p:nvSpPr>
        <p:spPr>
          <a:xfrm>
            <a:off x="3543815" y="1178861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1771094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9902952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Uses a reference genome/transcriptome to map reads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Capable of some novel transcript inference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Relatively fast runtime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HISAT2, STAR, GSNAP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DB346A8B-CAEA-554D-B217-85CB5F9022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29" b="76561"/>
          <a:stretch/>
        </p:blipFill>
        <p:spPr>
          <a:xfrm>
            <a:off x="5109464" y="3636242"/>
            <a:ext cx="6879336" cy="2312461"/>
          </a:xfrm>
          <a:prstGeom prst="rect">
            <a:avLst/>
          </a:prstGeom>
        </p:spPr>
      </p:pic>
      <p:sp>
        <p:nvSpPr>
          <p:cNvPr id="28" name="TextBox 4">
            <a:extLst>
              <a:ext uri="{FF2B5EF4-FFF2-40B4-BE49-F238E27FC236}">
                <a16:creationId xmlns:a16="http://schemas.microsoft.com/office/drawing/2014/main" id="{5AFEB9DE-982C-574C-87C9-AE0E2A683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32296" y="6061546"/>
            <a:ext cx="41764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Kim et al. 2015. Nat Methods 12:357–360 </a:t>
            </a:r>
          </a:p>
        </p:txBody>
      </p:sp>
    </p:spTree>
    <p:extLst>
      <p:ext uri="{BB962C8B-B14F-4D97-AF65-F5344CB8AC3E}">
        <p14:creationId xmlns:p14="http://schemas.microsoft.com/office/powerpoint/2010/main" val="201380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Assembly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8E2D7-EC46-2A45-9812-69336E1E3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315" y="294730"/>
            <a:ext cx="4575329" cy="5763244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Infer transcript structure directly from the data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Useful when you do not have a reference sequence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Other uses – highly rearranged genomes (some cancers)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Computationally expensive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Trinity, Velvet,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SPAdes</a:t>
            </a:r>
            <a:endParaRPr lang="en-US" dirty="0">
              <a:latin typeface="Calibri" panose="020F0502020204030204" pitchFamily="34" charset="0"/>
              <a:ea typeface="ＭＳ Ｐゴシック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128747-9506-4749-94BB-23A91E79761A}"/>
              </a:ext>
            </a:extLst>
          </p:cNvPr>
          <p:cNvSpPr txBox="1"/>
          <p:nvPr/>
        </p:nvSpPr>
        <p:spPr>
          <a:xfrm>
            <a:off x="7243062" y="6057974"/>
            <a:ext cx="4552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" sz="1400" dirty="0"/>
              <a:t>Haas, et al (2013) doi: 10.1038/nprot.2013.084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18953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1850"/>
            <a:ext cx="11684000" cy="949695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Pseudoalignment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5D69118-F980-4445-A15D-D1AD23AC1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168" y="1111721"/>
            <a:ext cx="5123688" cy="49498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Does not determine where in the genome a read lies, only which transcripts it is compatible with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Very fast!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Does not produce a bam by default (though pseudo-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bams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can be created), not useful for variant detection.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Tools: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, Sailfish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CAD46F-D1C4-FE45-A50B-7BF109E34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778" y="958850"/>
            <a:ext cx="5975322" cy="274751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00C8D58-673E-6E47-89D7-061E9EB57ECC}"/>
              </a:ext>
            </a:extLst>
          </p:cNvPr>
          <p:cNvSpPr/>
          <p:nvPr/>
        </p:nvSpPr>
        <p:spPr>
          <a:xfrm>
            <a:off x="5152898" y="5529818"/>
            <a:ext cx="68681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554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6186057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211</Words>
  <Application>Microsoft Macintosh PowerPoint</Application>
  <PresentationFormat>Widescreen</PresentationFormat>
  <Paragraphs>25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Alignment</vt:lpstr>
      <vt:lpstr>Assembly</vt:lpstr>
      <vt:lpstr>Pseudoalignment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2023-11-13T22:42:31Z</dcterms:created>
  <dcterms:modified xsi:type="dcterms:W3CDTF">2023-11-13T22:43:16Z</dcterms:modified>
</cp:coreProperties>
</file>