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3"/>
  </p:notesMasterIdLst>
  <p:sldIdLst>
    <p:sldId id="517" r:id="rId2"/>
    <p:sldId id="529" r:id="rId3"/>
    <p:sldId id="528" r:id="rId4"/>
    <p:sldId id="530" r:id="rId5"/>
    <p:sldId id="307" r:id="rId6"/>
    <p:sldId id="261" r:id="rId7"/>
    <p:sldId id="531" r:id="rId8"/>
    <p:sldId id="274" r:id="rId9"/>
    <p:sldId id="532" r:id="rId10"/>
    <p:sldId id="541" r:id="rId11"/>
    <p:sldId id="542" r:id="rId12"/>
    <p:sldId id="538" r:id="rId13"/>
    <p:sldId id="534" r:id="rId14"/>
    <p:sldId id="540" r:id="rId15"/>
    <p:sldId id="535" r:id="rId16"/>
    <p:sldId id="269" r:id="rId17"/>
    <p:sldId id="310" r:id="rId18"/>
    <p:sldId id="539" r:id="rId19"/>
    <p:sldId id="309" r:id="rId20"/>
    <p:sldId id="536" r:id="rId21"/>
    <p:sldId id="54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7878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46519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655F21-2343-B600-7C9E-8D407E4A2552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07118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SAM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– Information Fields</a:t>
            </a:r>
            <a:endParaRPr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1" r="2507" b="6437"/>
          <a:stretch/>
        </p:blipFill>
        <p:spPr>
          <a:xfrm>
            <a:off x="352425" y="885826"/>
            <a:ext cx="7823200" cy="5182466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449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1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header section (abbreviated)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723580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3200" y="94721"/>
            <a:ext cx="10287000" cy="814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8604"/>
          <a:stretch/>
        </p:blipFill>
        <p:spPr>
          <a:xfrm>
            <a:off x="203200" y="1606309"/>
            <a:ext cx="11379200" cy="4683655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0" y="909109"/>
            <a:ext cx="1280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1481</Words>
  <Application>Microsoft Macintosh PowerPoint</Application>
  <PresentationFormat>Widescreen</PresentationFormat>
  <Paragraphs>208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Segoe UI</vt:lpstr>
      <vt:lpstr>Wingdings</vt:lpstr>
      <vt:lpstr>1_Office Theme</vt:lpstr>
      <vt:lpstr>PowerPoint Presentation</vt:lpstr>
      <vt:lpstr>Introduction to the SAM/BAM format</vt:lpstr>
      <vt:lpstr>Example of SAM/BAM file format</vt:lpstr>
      <vt:lpstr>SAM/BAM header section</vt:lpstr>
      <vt:lpstr>A BAM file is divided in header and alignment sections</vt:lpstr>
      <vt:lpstr>A BAM file is divided in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2023-11-13T22:45:11Z</dcterms:created>
  <dcterms:modified xsi:type="dcterms:W3CDTF">2023-11-13T22:45:43Z</dcterms:modified>
</cp:coreProperties>
</file>