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4"/>
  </p:notesMasterIdLst>
  <p:sldIdLst>
    <p:sldId id="517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5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3814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8C831-2020-C9BE-E6F5-861C5FBB9A9D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628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751</Words>
  <Application>Microsoft Macintosh PowerPoint</Application>
  <PresentationFormat>Widescreen</PresentationFormat>
  <Paragraphs>99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2023-11-13T22:52:50Z</dcterms:created>
  <dcterms:modified xsi:type="dcterms:W3CDTF">2023-11-13T22:53:14Z</dcterms:modified>
</cp:coreProperties>
</file>