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945F9-2977-4EFB-B11F-6CD12E940BFE}">
          <p14:sldIdLst>
            <p14:sldId id="256"/>
            <p14:sldId id="257"/>
            <p14:sldId id="260"/>
            <p14:sldId id="258"/>
            <p14:sldId id="259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28" d="100"/>
          <a:sy n="28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0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9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DFA4-E024-46B4-8FB6-DD25801F0E69}" type="datetimeFigureOut">
              <a:rPr lang="en-US" smtClean="0"/>
              <a:t>2/25/2012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157F-7D22-4015-8D75-0C569DF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SUPERAWESOMECOOLKIDS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Starring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Shawn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Joel</a:t>
            </a:r>
          </a:p>
          <a:p>
            <a:r>
              <a:rPr lang="en-US" dirty="0" smtClean="0">
                <a:solidFill>
                  <a:srgbClr val="F28920"/>
                </a:solidFill>
              </a:rPr>
              <a:t>Tom</a:t>
            </a:r>
            <a:endParaRPr lang="en-US" dirty="0">
              <a:solidFill>
                <a:srgbClr val="F289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4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Filter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provided on class website was used for filter method of </a:t>
            </a:r>
            <a:r>
              <a:rPr lang="en-US" dirty="0" err="1" smtClean="0"/>
              <a:t>FIRFilter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Rather than hard-code number of taps, a file format was devised for filters</a:t>
            </a:r>
          </a:p>
          <a:p>
            <a:pPr lvl="1"/>
            <a:r>
              <a:rPr lang="en-US" dirty="0" smtClean="0"/>
              <a:t>List the coefficients one per line</a:t>
            </a:r>
          </a:p>
          <a:p>
            <a:pPr lvl="1"/>
            <a:r>
              <a:rPr lang="en-US" dirty="0" smtClean="0"/>
              <a:t>The number of lines is the number of taps</a:t>
            </a:r>
            <a:endParaRPr lang="en-US" dirty="0"/>
          </a:p>
          <a:p>
            <a:r>
              <a:rPr lang="en-US" dirty="0" smtClean="0"/>
              <a:t>This allowed for quicker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4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 Filter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provided from website was wrapped by a </a:t>
            </a:r>
            <a:r>
              <a:rPr lang="en-US" dirty="0" err="1" smtClean="0"/>
              <a:t>Kalman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When initialized, a global Pose object is passed in by reference to be stored internally</a:t>
            </a:r>
          </a:p>
          <a:p>
            <a:r>
              <a:rPr lang="en-US" dirty="0" smtClean="0"/>
              <a:t>A filter method was created accepting two Pose objects</a:t>
            </a:r>
          </a:p>
          <a:p>
            <a:pPr lvl="1"/>
            <a:r>
              <a:rPr lang="en-US" dirty="0" smtClean="0"/>
              <a:t>Pose class has method to return its values as a 3-element array</a:t>
            </a:r>
          </a:p>
          <a:p>
            <a:r>
              <a:rPr lang="en-US" dirty="0" smtClean="0"/>
              <a:t>The global Pose is updated according to track output of wrapped </a:t>
            </a:r>
            <a:r>
              <a:rPr lang="en-US" dirty="0" err="1" smtClean="0"/>
              <a:t>kalman</a:t>
            </a:r>
            <a:r>
              <a:rPr lang="en-US" dirty="0" smtClean="0"/>
              <a:t> filter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2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Movement was handled through two separate functions, </a:t>
            </a:r>
            <a:r>
              <a:rPr lang="en-US" dirty="0" err="1" smtClean="0"/>
              <a:t>moveTo</a:t>
            </a:r>
            <a:r>
              <a:rPr lang="en-US" dirty="0" smtClean="0"/>
              <a:t>() and </a:t>
            </a:r>
            <a:r>
              <a:rPr lang="en-US" dirty="0" err="1" smtClean="0"/>
              <a:t>turnTo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 array of poses were defined as ‘goals’, corresponding to the bases around the room</a:t>
            </a:r>
          </a:p>
          <a:p>
            <a:pPr lvl="1"/>
            <a:r>
              <a:rPr lang="en-US" dirty="0" smtClean="0"/>
              <a:t>Bases were determined by room measurement</a:t>
            </a:r>
          </a:p>
          <a:p>
            <a:pPr lvl="1"/>
            <a:r>
              <a:rPr lang="en-US" dirty="0" smtClean="0"/>
              <a:t>Slightly tuned to actual robot movement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moveTo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destination in global coordinate system, move forward, tracking theta value of goal versus current location</a:t>
            </a:r>
          </a:p>
          <a:p>
            <a:r>
              <a:rPr lang="en-US" dirty="0" smtClean="0"/>
              <a:t>When theta becomes too great, break into </a:t>
            </a:r>
            <a:r>
              <a:rPr lang="en-US" dirty="0" err="1" smtClean="0"/>
              <a:t>turnTo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Move with speed according to PID controller</a:t>
            </a:r>
          </a:p>
          <a:p>
            <a:pPr lvl="1"/>
            <a:r>
              <a:rPr lang="en-US" dirty="0" smtClean="0"/>
              <a:t>Gain applied to keep speed at near maximum until goal is near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3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turnTo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turn speed from PID based on error</a:t>
            </a:r>
          </a:p>
          <a:p>
            <a:pPr lvl="1"/>
            <a:r>
              <a:rPr lang="en-US" dirty="0" smtClean="0"/>
              <a:t>Limited turn speeds such that each turn will occur fast enough to avoid accumulation of WE error</a:t>
            </a:r>
            <a:endParaRPr lang="en-US" dirty="0" smtClean="0"/>
          </a:p>
          <a:p>
            <a:r>
              <a:rPr lang="en-US" dirty="0" smtClean="0"/>
              <a:t>Issue turn command until error is below threshold, then break</a:t>
            </a:r>
          </a:p>
          <a:p>
            <a:r>
              <a:rPr lang="en-US" dirty="0" smtClean="0"/>
              <a:t>If over-turning, robot will reverse turn direction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7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turnTo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8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were 2 different PID controllers used for the project.  One was for the driving forward and one was for turning</a:t>
            </a:r>
          </a:p>
          <a:p>
            <a:r>
              <a:rPr lang="en-US" dirty="0" smtClean="0"/>
              <a:t>For the integral error, our window was the last 10 numbers</a:t>
            </a:r>
          </a:p>
          <a:p>
            <a:r>
              <a:rPr lang="en-US" dirty="0" smtClean="0"/>
              <a:t>The derivative uses only the current value and the most recent previous value</a:t>
            </a:r>
            <a:endParaRPr lang="en-US" dirty="0" smtClean="0"/>
          </a:p>
          <a:p>
            <a:r>
              <a:rPr lang="en-US" dirty="0" smtClean="0"/>
              <a:t>The PID loop is fairly arbitrary, so that it can be used by other sensors and applications.  This is done by scaling the value into the range [0,1]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61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important parts of the code that deal with localization and movement</a:t>
            </a:r>
          </a:p>
          <a:p>
            <a:pPr lvl="1"/>
            <a:r>
              <a:rPr lang="en-US" dirty="0" smtClean="0"/>
              <a:t>Linear transformation for North Star</a:t>
            </a:r>
            <a:endParaRPr lang="en-US" dirty="0" smtClean="0"/>
          </a:p>
          <a:p>
            <a:pPr lvl="1"/>
            <a:r>
              <a:rPr lang="en-US" dirty="0" smtClean="0"/>
              <a:t>Wheel encoder positioning</a:t>
            </a:r>
          </a:p>
          <a:p>
            <a:pPr lvl="1"/>
            <a:r>
              <a:rPr lang="en-US" dirty="0" smtClean="0"/>
              <a:t>Fir filtering</a:t>
            </a:r>
            <a:endParaRPr lang="en-US" dirty="0" smtClean="0"/>
          </a:p>
          <a:p>
            <a:pPr lvl="1"/>
            <a:r>
              <a:rPr lang="en-US" dirty="0" err="1" smtClean="0"/>
              <a:t>Kalman</a:t>
            </a:r>
            <a:r>
              <a:rPr lang="en-US" dirty="0" smtClean="0"/>
              <a:t> filtering</a:t>
            </a:r>
            <a:endParaRPr lang="en-US" dirty="0" smtClean="0"/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PID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PID, we tuned it by using an educated guess, and then testing the robot</a:t>
            </a:r>
          </a:p>
          <a:p>
            <a:r>
              <a:rPr lang="en-US" dirty="0" smtClean="0"/>
              <a:t>For the integral term, we created an adjustable maximum value that depended on the control</a:t>
            </a:r>
            <a:endParaRPr lang="en-US" dirty="0" smtClean="0"/>
          </a:p>
          <a:p>
            <a:r>
              <a:rPr lang="en-US" dirty="0" smtClean="0"/>
              <a:t>After much testing, we decided that both controls should </a:t>
            </a:r>
            <a:r>
              <a:rPr lang="en-US" dirty="0" smtClean="0"/>
              <a:t>have </a:t>
            </a:r>
            <a:r>
              <a:rPr lang="en-US" dirty="0" smtClean="0"/>
              <a:t>their values most affected by the Proportional term, and much less by the integral and derivative terms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81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global coordinate begins on base 0 in the middle of the base</a:t>
            </a:r>
          </a:p>
          <a:p>
            <a:r>
              <a:rPr lang="en-US" dirty="0" smtClean="0"/>
              <a:t>The X direction goes positive along the far wall</a:t>
            </a:r>
          </a:p>
          <a:p>
            <a:r>
              <a:rPr lang="en-US" dirty="0" smtClean="0"/>
              <a:t>The Y direction goes positive along the wall on the right side (facing towards the far wall)</a:t>
            </a:r>
          </a:p>
          <a:p>
            <a:r>
              <a:rPr lang="en-US" dirty="0" smtClean="0"/>
              <a:t>Theta is 0 in the X direction and turns positive when turning counterclockwise.  From 0 to 2*pi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room has different shift and rotate values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b="1" dirty="0" smtClean="0"/>
              <a:t>advanced</a:t>
            </a:r>
            <a:r>
              <a:rPr lang="en-US" dirty="0" smtClean="0"/>
              <a:t> measuring techniques, we determined the rotations, scaling, and shifting amounts</a:t>
            </a:r>
          </a:p>
        </p:txBody>
      </p:sp>
    </p:spTree>
    <p:extLst>
      <p:ext uri="{BB962C8B-B14F-4D97-AF65-F5344CB8AC3E}">
        <p14:creationId xmlns:p14="http://schemas.microsoft.com/office/powerpoint/2010/main" val="168407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code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NS x and y values</a:t>
            </a:r>
          </a:p>
          <a:p>
            <a:r>
              <a:rPr lang="en-US" dirty="0" smtClean="0"/>
              <a:t>Build the transformation matrix using the values obtained during measurement</a:t>
            </a:r>
          </a:p>
          <a:p>
            <a:r>
              <a:rPr lang="en-US" dirty="0" smtClean="0"/>
              <a:t>Matrix multiplication with the [</a:t>
            </a:r>
            <a:r>
              <a:rPr lang="en-US" dirty="0" err="1" smtClean="0"/>
              <a:t>x,y</a:t>
            </a:r>
            <a:r>
              <a:rPr lang="en-US" dirty="0" smtClean="0"/>
              <a:t>] values with the transformation matrix</a:t>
            </a:r>
          </a:p>
          <a:p>
            <a:r>
              <a:rPr lang="en-US" dirty="0" smtClean="0"/>
              <a:t>Scale the value to our global coordinates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49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REAL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encoder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Delta values are considered as opposed to entirely new positions like North Star</a:t>
            </a:r>
          </a:p>
          <a:p>
            <a:r>
              <a:rPr lang="en-US" dirty="0" smtClean="0"/>
              <a:t>Deltas for left, right, and rear wheels are taken and broken up into x, y, and theta deltas in terms of robot axis using sin and </a:t>
            </a:r>
            <a:r>
              <a:rPr lang="en-US" dirty="0" err="1" smtClean="0"/>
              <a:t>cos</a:t>
            </a:r>
            <a:endParaRPr lang="en-US" dirty="0" smtClean="0"/>
          </a:p>
          <a:p>
            <a:r>
              <a:rPr lang="en-US" dirty="0" smtClean="0"/>
              <a:t>The x and y deltas are then transformed in terms of the global coordinate system</a:t>
            </a:r>
          </a:p>
          <a:p>
            <a:r>
              <a:rPr lang="en-US" dirty="0" smtClean="0"/>
              <a:t>These deltas are added to the previous global pose to get a new one</a:t>
            </a:r>
          </a:p>
        </p:txBody>
      </p:sp>
    </p:spTree>
    <p:extLst>
      <p:ext uri="{BB962C8B-B14F-4D97-AF65-F5344CB8AC3E}">
        <p14:creationId xmlns:p14="http://schemas.microsoft.com/office/powerpoint/2010/main" val="309578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Encoder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4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separate FIR filter exists for the following sensor values:</a:t>
            </a:r>
          </a:p>
          <a:p>
            <a:pPr lvl="1"/>
            <a:r>
              <a:rPr lang="en-US" dirty="0" smtClean="0"/>
              <a:t>NS x</a:t>
            </a:r>
          </a:p>
          <a:p>
            <a:pPr lvl="1"/>
            <a:r>
              <a:rPr lang="en-US" dirty="0" smtClean="0"/>
              <a:t>NS y</a:t>
            </a:r>
          </a:p>
          <a:p>
            <a:pPr lvl="1"/>
            <a:r>
              <a:rPr lang="en-US" dirty="0" smtClean="0"/>
              <a:t>NS theta</a:t>
            </a:r>
          </a:p>
          <a:p>
            <a:pPr lvl="1"/>
            <a:r>
              <a:rPr lang="en-US" dirty="0" smtClean="0"/>
              <a:t>WE wheels</a:t>
            </a:r>
          </a:p>
          <a:p>
            <a:r>
              <a:rPr lang="en-US" dirty="0" smtClean="0"/>
              <a:t>After research, 7-tap filters were chosen for all sensors except NS theta</a:t>
            </a:r>
          </a:p>
          <a:p>
            <a:pPr lvl="1"/>
            <a:r>
              <a:rPr lang="en-US" dirty="0" smtClean="0"/>
              <a:t>Decided that theta was better off unfiltered, so a 1-tap filter with a coefficient of 1 was applied to make this explicit</a:t>
            </a:r>
          </a:p>
        </p:txBody>
      </p:sp>
    </p:spTree>
    <p:extLst>
      <p:ext uri="{BB962C8B-B14F-4D97-AF65-F5344CB8AC3E}">
        <p14:creationId xmlns:p14="http://schemas.microsoft.com/office/powerpoint/2010/main" val="124099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713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TEAM SUPERAWESOMECOOLKIDS</vt:lpstr>
      <vt:lpstr>The Code</vt:lpstr>
      <vt:lpstr>Global Coordinate System</vt:lpstr>
      <vt:lpstr>Linear Transformations</vt:lpstr>
      <vt:lpstr>transformation code pseudocode</vt:lpstr>
      <vt:lpstr>Some REAL code</vt:lpstr>
      <vt:lpstr>Wheel encoder </vt:lpstr>
      <vt:lpstr>Wheel Encoder Code</vt:lpstr>
      <vt:lpstr>Filtering Process</vt:lpstr>
      <vt:lpstr>FIR Filter Implementation</vt:lpstr>
      <vt:lpstr>FIR Filter Code</vt:lpstr>
      <vt:lpstr>Kalman Filter Implementation</vt:lpstr>
      <vt:lpstr>Kalman Filter Code</vt:lpstr>
      <vt:lpstr>Movement</vt:lpstr>
      <vt:lpstr>moveTo()</vt:lpstr>
      <vt:lpstr>moveTo code</vt:lpstr>
      <vt:lpstr>turnTo()</vt:lpstr>
      <vt:lpstr>turnTo code</vt:lpstr>
      <vt:lpstr>PID control</vt:lpstr>
      <vt:lpstr>PID tuning</vt:lpstr>
      <vt:lpstr>PID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SUPERAWESOMECOOLKIDS</dc:title>
  <dc:creator>Joel</dc:creator>
  <cp:lastModifiedBy>Joel</cp:lastModifiedBy>
  <cp:revision>29</cp:revision>
  <dcterms:created xsi:type="dcterms:W3CDTF">2012-02-25T19:43:34Z</dcterms:created>
  <dcterms:modified xsi:type="dcterms:W3CDTF">2012-02-25T22:33:59Z</dcterms:modified>
</cp:coreProperties>
</file>