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48" y="1265275"/>
            <a:ext cx="5411767" cy="760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97DB79-A460-433D-84A8-B407E25C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48" y="2313066"/>
            <a:ext cx="5610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Сценарий тестирования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системы, прямой вывод, обратный вывод, смешанный вывод, ультразвуковая диагностика.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</TotalTime>
  <Words>446</Words>
  <Application>Microsoft Office PowerPoint</Application>
  <PresentationFormat>Экран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Сценарий тестирования АТ-РЕШАТЕЛЯ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96</cp:revision>
  <dcterms:created xsi:type="dcterms:W3CDTF">2017-09-30T21:27:42Z</dcterms:created>
  <dcterms:modified xsi:type="dcterms:W3CDTF">2019-06-09T11:03:07Z</dcterms:modified>
</cp:coreProperties>
</file>