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306" r:id="rId12"/>
    <p:sldId id="270" r:id="rId13"/>
    <p:sldId id="284" r:id="rId14"/>
    <p:sldId id="303" r:id="rId15"/>
    <p:sldId id="285" r:id="rId16"/>
    <p:sldId id="286" r:id="rId17"/>
    <p:sldId id="288" r:id="rId18"/>
    <p:sldId id="301" r:id="rId19"/>
    <p:sldId id="305" r:id="rId20"/>
    <p:sldId id="304" r:id="rId21"/>
    <p:sldId id="302" r:id="rId22"/>
    <p:sldId id="265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  <p:pic>
        <p:nvPicPr>
          <p:cNvPr id="12" name="Рисунок 11" descr="https://sun1-16.userapi.com/c855328/v855328657/67c76/UITaRIjoAhg.jpg">
            <a:extLst>
              <a:ext uri="{FF2B5EF4-FFF2-40B4-BE49-F238E27FC236}">
                <a16:creationId xmlns:a16="http://schemas.microsoft.com/office/drawing/2014/main" id="{9F00FC76-44D1-4499-BF08-774C05DDB2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8" y="1715222"/>
            <a:ext cx="8046108" cy="421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4063917" y="5492724"/>
            <a:ext cx="471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РДПД, детализирующая</a:t>
            </a:r>
          </a:p>
          <a:p>
            <a:r>
              <a:rPr lang="ru-RU" dirty="0"/>
              <a:t>операцию «получить признаки образования»</a:t>
            </a:r>
          </a:p>
        </p:txBody>
      </p:sp>
      <p:pic>
        <p:nvPicPr>
          <p:cNvPr id="7" name="Рисунок 6" descr="https://pp.userapi.com/c855328/v855328657/67c32/X08V8-MuCOI.jpg">
            <a:extLst>
              <a:ext uri="{FF2B5EF4-FFF2-40B4-BE49-F238E27FC236}">
                <a16:creationId xmlns:a16="http://schemas.microsoft.com/office/drawing/2014/main" id="{5160172A-D8A3-4FA2-954F-D381C6DC04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257449"/>
            <a:ext cx="594042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5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2679C67-4284-4132-AD2F-6C9E6F46ED91}"/>
              </a:ext>
            </a:extLst>
          </p:cNvPr>
          <p:cNvSpPr/>
          <p:nvPr/>
        </p:nvSpPr>
        <p:spPr>
          <a:xfrm>
            <a:off x="3462246" y="914400"/>
            <a:ext cx="2413591" cy="999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Комбинированный метод приобретения знаний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55BAE20-D558-4D51-B92D-4A296789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79" y="4089532"/>
            <a:ext cx="5049747" cy="22025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1088430-8873-4CE1-935F-905C233B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8" y="2081674"/>
            <a:ext cx="4996026" cy="23726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F5A225-0FD3-46E6-BB97-CC9C1332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032" y="2260637"/>
            <a:ext cx="3581381" cy="13788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6ACC32B-CBFB-4974-9EE7-F44CEC18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152" y="3755884"/>
            <a:ext cx="5022887" cy="266812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ADB9391-9BF2-4245-8815-D900003EE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887" y="3364506"/>
            <a:ext cx="3324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481FFF0-52CB-49AE-B8AB-2F89CF7E4A50}"/>
              </a:ext>
            </a:extLst>
          </p:cNvPr>
          <p:cNvSpPr/>
          <p:nvPr/>
        </p:nvSpPr>
        <p:spPr>
          <a:xfrm>
            <a:off x="1271850" y="1720012"/>
            <a:ext cx="622536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Прототип должен производить диагностику объекта «Пациент» с жалобами на опухоль в молочной железе.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показывать трассу вывода решения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формировать объяснения по каждому сработанному правилу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быть два режима работы, а именно: режим эксперта с возможностью редактирования БЗ и режим пользователя.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производить загрузку данных о пациенте из базы данных.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системы должен быть минималистичным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89D3B9-6050-4624-8922-50F06D7B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1" y="1289395"/>
            <a:ext cx="8520261" cy="42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36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страниц,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22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рисунков, 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ссылки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08924"/>
              </p:ext>
            </p:extLst>
          </p:nvPr>
        </p:nvGraphicFramePr>
        <p:xfrm>
          <a:off x="5014051" y="1863285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Интеллектуализация приобретения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E8204E-805F-4FF2-AEAF-FDD3A0D0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988828"/>
            <a:ext cx="5347047" cy="43539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B70CCB-B395-4736-94E2-C0804226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72" y="893135"/>
            <a:ext cx="4383542" cy="31936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27DFD1-8557-4B0F-B792-3C3C54FF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31" y="1454555"/>
            <a:ext cx="3057525" cy="4086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17EF9-1B6F-4C1C-B885-BF73A88C6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302" y="1998921"/>
            <a:ext cx="4919692" cy="37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045BDE8-C752-44AA-9551-886A7FC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30662"/>
              </p:ext>
            </p:extLst>
          </p:nvPr>
        </p:nvGraphicFramePr>
        <p:xfrm>
          <a:off x="3203944" y="994010"/>
          <a:ext cx="197411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4111">
                  <a:extLst>
                    <a:ext uri="{9D8B030D-6E8A-4147-A177-3AD203B41FA5}">
                      <a16:colId xmlns:a16="http://schemas.microsoft.com/office/drawing/2014/main" val="36371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Прямой 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0750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21CB355-6B76-4DF0-A634-38CE8F64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4230"/>
              </p:ext>
            </p:extLst>
          </p:nvPr>
        </p:nvGraphicFramePr>
        <p:xfrm>
          <a:off x="514220" y="2729464"/>
          <a:ext cx="197411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4112">
                  <a:extLst>
                    <a:ext uri="{9D8B030D-6E8A-4147-A177-3AD203B41FA5}">
                      <a16:colId xmlns:a16="http://schemas.microsoft.com/office/drawing/2014/main" val="36371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Обратный 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0750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8FA4D6-C83D-481B-AA6E-702577AB3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88285"/>
              </p:ext>
            </p:extLst>
          </p:nvPr>
        </p:nvGraphicFramePr>
        <p:xfrm>
          <a:off x="1726017" y="4502676"/>
          <a:ext cx="1974111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4111">
                  <a:extLst>
                    <a:ext uri="{9D8B030D-6E8A-4147-A177-3AD203B41FA5}">
                      <a16:colId xmlns:a16="http://schemas.microsoft.com/office/drawing/2014/main" val="36371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Смешанный 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075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5E190C6-26FA-4728-9CA6-CF25715A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26688"/>
              </p:ext>
            </p:extLst>
          </p:nvPr>
        </p:nvGraphicFramePr>
        <p:xfrm>
          <a:off x="6170547" y="4488641"/>
          <a:ext cx="1974112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4112">
                  <a:extLst>
                    <a:ext uri="{9D8B030D-6E8A-4147-A177-3AD203B41FA5}">
                      <a16:colId xmlns:a16="http://schemas.microsoft.com/office/drawing/2014/main" val="3637122518"/>
                    </a:ext>
                  </a:extLst>
                </a:gridCol>
              </a:tblGrid>
              <a:tr h="312149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Пошаговый 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0750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5459585-8A09-43C2-B6B4-98177BB83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98014"/>
              </p:ext>
            </p:extLst>
          </p:nvPr>
        </p:nvGraphicFramePr>
        <p:xfrm>
          <a:off x="6983819" y="1726164"/>
          <a:ext cx="1974111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4111">
                  <a:extLst>
                    <a:ext uri="{9D8B030D-6E8A-4147-A177-3AD203B41FA5}">
                      <a16:colId xmlns:a16="http://schemas.microsoft.com/office/drawing/2014/main" val="3637122518"/>
                    </a:ext>
                  </a:extLst>
                </a:gridCol>
              </a:tblGrid>
              <a:tr h="1027719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Подтверждение гипотез и ведение уточняющих поддиалогов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07500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A1F24B4-F185-40AE-A45A-8336DF1589E3}"/>
              </a:ext>
            </a:extLst>
          </p:cNvPr>
          <p:cNvSpPr/>
          <p:nvPr/>
        </p:nvSpPr>
        <p:spPr>
          <a:xfrm>
            <a:off x="3574225" y="2512348"/>
            <a:ext cx="24756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АТ-РЕШАТЕЛЬ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EAD52A8-4400-4952-A228-BDF2FFDC4D01}"/>
              </a:ext>
            </a:extLst>
          </p:cNvPr>
          <p:cNvSpPr/>
          <p:nvPr/>
        </p:nvSpPr>
        <p:spPr>
          <a:xfrm rot="1388079">
            <a:off x="3675685" y="3709216"/>
            <a:ext cx="427500" cy="5345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A72F1365-FA38-4D0F-92E8-35DE83C1CAFA}"/>
              </a:ext>
            </a:extLst>
          </p:cNvPr>
          <p:cNvSpPr/>
          <p:nvPr/>
        </p:nvSpPr>
        <p:spPr>
          <a:xfrm rot="19503499">
            <a:off x="5956795" y="3697457"/>
            <a:ext cx="427500" cy="5345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0577A32E-6BBB-47F3-A062-A1BB1B877B84}"/>
              </a:ext>
            </a:extLst>
          </p:cNvPr>
          <p:cNvSpPr/>
          <p:nvPr/>
        </p:nvSpPr>
        <p:spPr>
          <a:xfrm rot="15190367">
            <a:off x="6316050" y="2245093"/>
            <a:ext cx="427500" cy="5345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CCF4E040-1BAA-4ECE-B618-7E6842474074}"/>
              </a:ext>
            </a:extLst>
          </p:cNvPr>
          <p:cNvSpPr/>
          <p:nvPr/>
        </p:nvSpPr>
        <p:spPr>
          <a:xfrm rot="10393537">
            <a:off x="4354499" y="1622059"/>
            <a:ext cx="427500" cy="5345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D0406824-A0AB-4765-818F-A3C8D6BC4A9D}"/>
              </a:ext>
            </a:extLst>
          </p:cNvPr>
          <p:cNvSpPr/>
          <p:nvPr/>
        </p:nvSpPr>
        <p:spPr>
          <a:xfrm rot="5400000">
            <a:off x="2817528" y="2647629"/>
            <a:ext cx="427500" cy="53451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657</Words>
  <Application>Microsoft Office PowerPoint</Application>
  <PresentationFormat>Экран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129</cp:revision>
  <dcterms:created xsi:type="dcterms:W3CDTF">2017-09-30T21:27:42Z</dcterms:created>
  <dcterms:modified xsi:type="dcterms:W3CDTF">2019-06-12T09:10:12Z</dcterms:modified>
</cp:coreProperties>
</file>