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5" r:id="rId19"/>
    <p:sldId id="304" r:id="rId20"/>
    <p:sldId id="302" r:id="rId21"/>
    <p:sldId id="26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89D3B9-6050-4624-8922-50F06D7B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1" y="1289395"/>
            <a:ext cx="8520261" cy="42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08924"/>
              </p:ext>
            </p:extLst>
          </p:nvPr>
        </p:nvGraphicFramePr>
        <p:xfrm>
          <a:off x="5014051" y="1863285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43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страницы,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613</Words>
  <Application>Microsoft Office PowerPoint</Application>
  <PresentationFormat>Экран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116</cp:revision>
  <dcterms:created xsi:type="dcterms:W3CDTF">2017-09-30T21:27:42Z</dcterms:created>
  <dcterms:modified xsi:type="dcterms:W3CDTF">2019-06-10T09:38:10Z</dcterms:modified>
</cp:coreProperties>
</file>