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5" r:id="rId19"/>
    <p:sldId id="304" r:id="rId20"/>
    <p:sldId id="302" r:id="rId21"/>
    <p:sldId id="265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3C5B48-3B79-405D-96C9-76A083468F79}"/>
              </a:ext>
            </a:extLst>
          </p:cNvPr>
          <p:cNvSpPr/>
          <p:nvPr/>
        </p:nvSpPr>
        <p:spPr>
          <a:xfrm>
            <a:off x="712382" y="2041529"/>
            <a:ext cx="8314660" cy="4338712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9BE80E-7419-4A3E-90C0-0D17480F65D8}"/>
              </a:ext>
            </a:extLst>
          </p:cNvPr>
          <p:cNvSpPr/>
          <p:nvPr/>
        </p:nvSpPr>
        <p:spPr>
          <a:xfrm>
            <a:off x="917057" y="858492"/>
            <a:ext cx="8109983" cy="1050464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9" y="991065"/>
            <a:ext cx="5411767" cy="760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B5AC82-ED18-4E9C-9BDB-F4FC133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" y="2120541"/>
            <a:ext cx="8067675" cy="414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69536337-0C35-4248-AB00-BF842C759A01}"/>
              </a:ext>
            </a:extLst>
          </p:cNvPr>
          <p:cNvSpPr/>
          <p:nvPr/>
        </p:nvSpPr>
        <p:spPr>
          <a:xfrm rot="18605327" flipH="1">
            <a:off x="6402785" y="794711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00621A-07E4-4DAE-97FD-BBC958D7C5F2}"/>
              </a:ext>
            </a:extLst>
          </p:cNvPr>
          <p:cNvSpPr/>
          <p:nvPr/>
        </p:nvSpPr>
        <p:spPr>
          <a:xfrm rot="20621313" flipH="1">
            <a:off x="5766243" y="1525994"/>
            <a:ext cx="484632" cy="230631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624CF0B-E6A7-4950-A8BF-EDAF7554099D}"/>
              </a:ext>
            </a:extLst>
          </p:cNvPr>
          <p:cNvSpPr/>
          <p:nvPr/>
        </p:nvSpPr>
        <p:spPr>
          <a:xfrm>
            <a:off x="4598636" y="1502100"/>
            <a:ext cx="484632" cy="2662433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6B7E5C50-6B9D-4647-9CD7-55383AF47C95}"/>
              </a:ext>
            </a:extLst>
          </p:cNvPr>
          <p:cNvSpPr/>
          <p:nvPr/>
        </p:nvSpPr>
        <p:spPr>
          <a:xfrm rot="978687">
            <a:off x="3397671" y="1524823"/>
            <a:ext cx="484632" cy="2252567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960312F-DCC8-4E0B-B6E1-F442C357F947}"/>
              </a:ext>
            </a:extLst>
          </p:cNvPr>
          <p:cNvSpPr/>
          <p:nvPr/>
        </p:nvSpPr>
        <p:spPr>
          <a:xfrm rot="2994673">
            <a:off x="2722646" y="794709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EB7F03B8-9108-4C09-ACB0-658E2C2FE450}"/>
              </a:ext>
            </a:extLst>
          </p:cNvPr>
          <p:cNvSpPr/>
          <p:nvPr/>
        </p:nvSpPr>
        <p:spPr>
          <a:xfrm>
            <a:off x="3496252" y="974954"/>
            <a:ext cx="2631559" cy="687014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задачи диагностики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30D1BD8-404F-4C35-A867-2612B87E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56375"/>
              </p:ext>
            </p:extLst>
          </p:nvPr>
        </p:nvGraphicFramePr>
        <p:xfrm>
          <a:off x="464888" y="2562335"/>
          <a:ext cx="2372532" cy="9949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Диагностируемый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675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в молочной железе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DCA654A-6EED-48F7-ACFC-8E355641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0"/>
              </p:ext>
            </p:extLst>
          </p:nvPr>
        </p:nvGraphicFramePr>
        <p:xfrm>
          <a:off x="1077274" y="3757581"/>
          <a:ext cx="2372532" cy="2031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54613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симптомов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F252F72-AA71-45F5-BB7F-C33A3BA9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8243"/>
              </p:ext>
            </p:extLst>
          </p:nvPr>
        </p:nvGraphicFramePr>
        <p:xfrm>
          <a:off x="3821197" y="4206698"/>
          <a:ext cx="2039510" cy="1904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9510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диагнозов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5088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подозрений на злокачественное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Подозрительное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2633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DA66A8F-082D-4863-9EE5-A8C37945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7281"/>
              </p:ext>
            </p:extLst>
          </p:nvPr>
        </p:nvGraphicFramePr>
        <p:xfrm>
          <a:off x="6336902" y="3853950"/>
          <a:ext cx="1807638" cy="2256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54279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Дифференцирующие признаки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66772AD-2596-40FB-ADA8-82FAE5D1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8438"/>
              </p:ext>
            </p:extLst>
          </p:nvPr>
        </p:nvGraphicFramePr>
        <p:xfrm>
          <a:off x="7175674" y="2574236"/>
          <a:ext cx="1807638" cy="518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133485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Процедуры диагностики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Тестирование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027" name="Picture 3" descr="Сценарий тестирования АТ-РЕШАТЕЛЯ (1) (1)">
            <a:extLst>
              <a:ext uri="{FF2B5EF4-FFF2-40B4-BE49-F238E27FC236}">
                <a16:creationId xmlns:a16="http://schemas.microsoft.com/office/drawing/2014/main" id="{CA3D0717-E1A1-448B-A982-F0C98CF8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47" y="810024"/>
            <a:ext cx="4807269" cy="569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-схема: внутренняя память 15">
            <a:extLst>
              <a:ext uri="{FF2B5EF4-FFF2-40B4-BE49-F238E27FC236}">
                <a16:creationId xmlns:a16="http://schemas.microsoft.com/office/drawing/2014/main" id="{7270CF74-4FCA-4AC2-84B8-85A399298BB5}"/>
              </a:ext>
            </a:extLst>
          </p:cNvPr>
          <p:cNvSpPr/>
          <p:nvPr/>
        </p:nvSpPr>
        <p:spPr>
          <a:xfrm>
            <a:off x="6642364" y="1281223"/>
            <a:ext cx="1871331" cy="1860698"/>
          </a:xfrm>
          <a:prstGeom prst="flowChartInternalStorag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Объекты </a:t>
            </a:r>
            <a:r>
              <a:rPr lang="en-US" dirty="0"/>
              <a:t>Pascal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CB720F-C480-4F89-9754-5E8B3BD32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6D0AB6-CDEE-4967-9AAB-6213363C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Инициализация АТ-РЕШАТЕЛЯ</a:t>
            </a:r>
          </a:p>
        </p:txBody>
      </p:sp>
      <p:sp>
        <p:nvSpPr>
          <p:cNvPr id="5" name="Куб 4">
            <a:extLst>
              <a:ext uri="{FF2B5EF4-FFF2-40B4-BE49-F238E27FC236}">
                <a16:creationId xmlns:a16="http://schemas.microsoft.com/office/drawing/2014/main" id="{D013B6F1-20B0-4D5E-B9FE-096B34FC120D}"/>
              </a:ext>
            </a:extLst>
          </p:cNvPr>
          <p:cNvSpPr/>
          <p:nvPr/>
        </p:nvSpPr>
        <p:spPr>
          <a:xfrm>
            <a:off x="628650" y="1589565"/>
            <a:ext cx="1966556" cy="1095155"/>
          </a:xfrm>
          <a:prstGeom prst="cube">
            <a:avLst>
              <a:gd name="adj" fmla="val 1755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База знаний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1E1A7AB-246E-414A-97FD-3B4848DD41C8}"/>
              </a:ext>
            </a:extLst>
          </p:cNvPr>
          <p:cNvSpPr/>
          <p:nvPr/>
        </p:nvSpPr>
        <p:spPr>
          <a:xfrm>
            <a:off x="2766494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09267601-B2D1-40C9-AF73-5E4DD358B06C}"/>
              </a:ext>
            </a:extLst>
          </p:cNvPr>
          <p:cNvSpPr/>
          <p:nvPr/>
        </p:nvSpPr>
        <p:spPr>
          <a:xfrm>
            <a:off x="3967940" y="1520456"/>
            <a:ext cx="1301690" cy="1382232"/>
          </a:xfrm>
          <a:prstGeom prst="snip1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B86DF4F-A994-4C73-98B4-D91BBBF23583}"/>
              </a:ext>
            </a:extLst>
          </p:cNvPr>
          <p:cNvSpPr/>
          <p:nvPr/>
        </p:nvSpPr>
        <p:spPr>
          <a:xfrm>
            <a:off x="5461121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Веб-дизайн ">
            <a:extLst>
              <a:ext uri="{FF2B5EF4-FFF2-40B4-BE49-F238E27FC236}">
                <a16:creationId xmlns:a16="http://schemas.microsoft.com/office/drawing/2014/main" id="{1BCC0CCE-5557-478F-9F2E-5B442F15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481" y="1520456"/>
            <a:ext cx="478465" cy="478465"/>
          </a:xfrm>
          <a:prstGeom prst="rect">
            <a:avLst/>
          </a:prstGeom>
        </p:spPr>
      </p:pic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72ABA249-5B2F-4A96-BC57-93C3B0906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873" y="2073349"/>
            <a:ext cx="574158" cy="574158"/>
          </a:xfrm>
          <a:prstGeom prst="rect">
            <a:avLst/>
          </a:prstGeom>
        </p:spPr>
      </p:pic>
      <p:pic>
        <p:nvPicPr>
          <p:cNvPr id="15" name="Рисунок 14" descr="Сетевая диаграмма ">
            <a:extLst>
              <a:ext uri="{FF2B5EF4-FFF2-40B4-BE49-F238E27FC236}">
                <a16:creationId xmlns:a16="http://schemas.microsoft.com/office/drawing/2014/main" id="{7795DEBE-6C7A-4446-B0AE-32175C26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6048" y="2280683"/>
            <a:ext cx="632637" cy="632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6E959-B624-43E3-AE0D-62FDD604B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703" y="3636240"/>
            <a:ext cx="2708145" cy="18606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C4D94A-6C53-4A8C-88E2-8B8CE48A2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47" y="3429000"/>
            <a:ext cx="1857928" cy="2229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9FCD4A-579D-4371-8BDC-2BC7749A2803}"/>
              </a:ext>
            </a:extLst>
          </p:cNvPr>
          <p:cNvSpPr txBox="1"/>
          <p:nvPr/>
        </p:nvSpPr>
        <p:spPr>
          <a:xfrm>
            <a:off x="897605" y="422059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.KBS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F9276-C896-40F3-8196-FAE8095E2744}"/>
              </a:ext>
            </a:extLst>
          </p:cNvPr>
          <p:cNvSpPr txBox="1"/>
          <p:nvPr/>
        </p:nvSpPr>
        <p:spPr>
          <a:xfrm>
            <a:off x="3930135" y="4220591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6A59885-0DF0-47B9-8B2D-FA3F790A1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264" y="3526816"/>
            <a:ext cx="2656204" cy="2033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CB32-6998-4B92-81D8-88453030FCE7}"/>
              </a:ext>
            </a:extLst>
          </p:cNvPr>
          <p:cNvSpPr txBox="1"/>
          <p:nvPr/>
        </p:nvSpPr>
        <p:spPr>
          <a:xfrm>
            <a:off x="6919276" y="3943591"/>
            <a:ext cx="151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D8972-073B-4E61-9148-69F63051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9EE7DD-18A0-468F-8C3D-6A1DF303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"/>
            <a:ext cx="7886700" cy="68738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Особенности программных разработок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682FE0-86A8-4660-A332-9D762A13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11" y="5007934"/>
            <a:ext cx="1445172" cy="1445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FCFC85-3FD0-465E-98C7-23C778DB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0" y="913914"/>
            <a:ext cx="1029274" cy="14451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81FFA9-0963-4D97-9F3E-BDC99A71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45" y="3252994"/>
            <a:ext cx="1448002" cy="809738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D1EAD94C-FA7A-449E-9143-E91384E6A6AD}"/>
              </a:ext>
            </a:extLst>
          </p:cNvPr>
          <p:cNvSpPr/>
          <p:nvPr/>
        </p:nvSpPr>
        <p:spPr>
          <a:xfrm>
            <a:off x="2071331" y="2616901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456F4E4-A5A1-4F6D-8B23-EE8715E27398}"/>
              </a:ext>
            </a:extLst>
          </p:cNvPr>
          <p:cNvSpPr/>
          <p:nvPr/>
        </p:nvSpPr>
        <p:spPr>
          <a:xfrm>
            <a:off x="2092080" y="4191639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F4C8E24-9980-44C9-9FDE-C87332C6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40620"/>
              </p:ext>
            </p:extLst>
          </p:nvPr>
        </p:nvGraphicFramePr>
        <p:xfrm>
          <a:off x="5014051" y="2092503"/>
          <a:ext cx="3501299" cy="39404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1299">
                  <a:extLst>
                    <a:ext uri="{9D8B030D-6E8A-4147-A177-3AD203B41FA5}">
                      <a16:colId xmlns:a16="http://schemas.microsoft.com/office/drawing/2014/main" val="4079902741"/>
                    </a:ext>
                  </a:extLst>
                </a:gridCol>
              </a:tblGrid>
              <a:tr h="3940457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XMLDom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AT_KRL_Editor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AT_KRL_Type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AT_KRL_Object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AT_KRL_Attribute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AT_KRL_MathExpression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AT_KRL_StFzExpression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AT_KRL_Fact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AT_KRL_ConditionNot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AT_KRL_ConditionAnd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AT_KRL_Rule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AT_KRL_Parser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TKBConvertor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TSolverX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TXMLLoader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73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ABEBCE-3276-420D-B028-E4A178DE4F94}"/>
              </a:ext>
            </a:extLst>
          </p:cNvPr>
          <p:cNvSpPr txBox="1"/>
          <p:nvPr/>
        </p:nvSpPr>
        <p:spPr>
          <a:xfrm>
            <a:off x="4974192" y="1054258"/>
            <a:ext cx="329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и/или 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модифицировано 1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81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43</a:t>
            </a:r>
            <a:r>
              <a:rPr lang="ru-RU" sz="2600">
                <a:solidFill>
                  <a:schemeClr val="bg1">
                    <a:lumMod val="50000"/>
                  </a:schemeClr>
                </a:solidFill>
              </a:rPr>
              <a:t> страницы, 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EDD23E-015C-40AC-B55A-01B8C5EC5974}"/>
              </a:ext>
            </a:extLst>
          </p:cNvPr>
          <p:cNvSpPr/>
          <p:nvPr/>
        </p:nvSpPr>
        <p:spPr>
          <a:xfrm>
            <a:off x="754912" y="2081087"/>
            <a:ext cx="7921256" cy="2381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0A6EB8-AABE-4A85-8E91-993DEACFC4D0}"/>
              </a:ext>
            </a:extLst>
          </p:cNvPr>
          <p:cNvSpPr/>
          <p:nvPr/>
        </p:nvSpPr>
        <p:spPr>
          <a:xfrm>
            <a:off x="2839692" y="850604"/>
            <a:ext cx="3944679" cy="649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B8349B-3977-492F-AB6F-64660FD7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46"/>
              </p:ext>
            </p:extLst>
          </p:nvPr>
        </p:nvGraphicFramePr>
        <p:xfrm>
          <a:off x="981740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 ЭС нетрадиционных для них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F0986B-1B22-483C-8BD0-D34A08B26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225"/>
              </p:ext>
            </p:extLst>
          </p:nvPr>
        </p:nvGraphicFramePr>
        <p:xfrm>
          <a:off x="3732027" y="2265973"/>
          <a:ext cx="2105249" cy="1303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5249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1303671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иерархии моделей ЭС по уровням интеграции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6ED2A7C4-30F1-433B-AA21-FE018DB5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45456"/>
              </p:ext>
            </p:extLst>
          </p:nvPr>
        </p:nvGraphicFramePr>
        <p:xfrm>
          <a:off x="6195238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конкретных типов НФ-задач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AD22F5A3-3FE4-4B42-B141-371CB229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50519"/>
              </p:ext>
            </p:extLst>
          </p:nvPr>
        </p:nvGraphicFramePr>
        <p:xfrm>
          <a:off x="981740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Ориентация на модель решения типовой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C9A67E64-BFFA-4284-B69D-FEC0B485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7960"/>
              </p:ext>
            </p:extLst>
          </p:nvPr>
        </p:nvGraphicFramePr>
        <p:xfrm>
          <a:off x="6195238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этапов жизненного цикла построения ИЭС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8385C68-0071-49FD-AB3C-25EAE9979467}"/>
              </a:ext>
            </a:extLst>
          </p:cNvPr>
          <p:cNvSpPr/>
          <p:nvPr/>
        </p:nvSpPr>
        <p:spPr>
          <a:xfrm>
            <a:off x="4407195" y="1617195"/>
            <a:ext cx="850605" cy="346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EE538506-944A-447C-8B1B-F2693AD8B8DD}"/>
              </a:ext>
            </a:extLst>
          </p:cNvPr>
          <p:cNvSpPr/>
          <p:nvPr/>
        </p:nvSpPr>
        <p:spPr>
          <a:xfrm>
            <a:off x="4618747" y="4580263"/>
            <a:ext cx="427500" cy="427500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3B6179-79F4-48D4-8976-5D44ECEE5453}"/>
              </a:ext>
            </a:extLst>
          </p:cNvPr>
          <p:cNvSpPr/>
          <p:nvPr/>
        </p:nvSpPr>
        <p:spPr>
          <a:xfrm>
            <a:off x="1892594" y="5124893"/>
            <a:ext cx="5879805" cy="57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приобретение знаний</a:t>
            </a:r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BC743-BE1F-4698-A241-AF9133A55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7" y="1137683"/>
            <a:ext cx="7299515" cy="47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 descr="Структура АТ-РЕШАТЕЛЯ">
            <a:extLst>
              <a:ext uri="{FF2B5EF4-FFF2-40B4-BE49-F238E27FC236}">
                <a16:creationId xmlns:a16="http://schemas.microsoft.com/office/drawing/2014/main" id="{EF42777B-7280-42BE-AD48-758D255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004223"/>
            <a:ext cx="7736304" cy="44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613</Words>
  <Application>Microsoft Office PowerPoint</Application>
  <PresentationFormat>Экран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Тестирование АТ-РЕШАТЕЛЯ</vt:lpstr>
      <vt:lpstr>Инициализация АТ-РЕШАТЕЛЯ</vt:lpstr>
      <vt:lpstr>Особенности программных разработок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113</cp:revision>
  <dcterms:created xsi:type="dcterms:W3CDTF">2017-09-30T21:27:42Z</dcterms:created>
  <dcterms:modified xsi:type="dcterms:W3CDTF">2019-06-10T06:31:33Z</dcterms:modified>
</cp:coreProperties>
</file>