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2" r:id="rId19"/>
    <p:sldId id="265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Сценарий тестирования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6" name="Picture 2" descr="Сценарий тестирования АТ-РЕШАТЕЛЯ">
            <a:extLst>
              <a:ext uri="{FF2B5EF4-FFF2-40B4-BE49-F238E27FC236}">
                <a16:creationId xmlns:a16="http://schemas.microsoft.com/office/drawing/2014/main" id="{95B43CA0-40DE-49A7-9533-F17BFB72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06" y="817244"/>
            <a:ext cx="4675151" cy="555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41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страницу,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приобретение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</TotalTime>
  <Words>508</Words>
  <Application>Microsoft Office PowerPoint</Application>
  <PresentationFormat>Экран (4:3)</PresentationFormat>
  <Paragraphs>119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Сценарий тестирования АТ-РЕШАТЕЛЯ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105</cp:revision>
  <dcterms:created xsi:type="dcterms:W3CDTF">2017-09-30T21:27:42Z</dcterms:created>
  <dcterms:modified xsi:type="dcterms:W3CDTF">2019-06-09T17:02:27Z</dcterms:modified>
</cp:coreProperties>
</file>