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7" name="Picture 3" descr="Сценарий тестирования АТ-РЕШАТЕЛЯ (1) (1)">
            <a:extLst>
              <a:ext uri="{FF2B5EF4-FFF2-40B4-BE49-F238E27FC236}">
                <a16:creationId xmlns:a16="http://schemas.microsoft.com/office/drawing/2014/main" id="{CA3D0717-E1A1-448B-A982-F0C98CF8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47" y="810024"/>
            <a:ext cx="4807269" cy="569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40620"/>
              </p:ext>
            </p:extLst>
          </p:nvPr>
        </p:nvGraphicFramePr>
        <p:xfrm>
          <a:off x="5014051" y="2092503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112</cp:revision>
  <dcterms:created xsi:type="dcterms:W3CDTF">2017-09-30T21:27:42Z</dcterms:created>
  <dcterms:modified xsi:type="dcterms:W3CDTF">2019-06-10T06:29:52Z</dcterms:modified>
</cp:coreProperties>
</file>