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92A-70D6-4C3C-B303-3ACCE08B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3DAA-FF6D-49EB-8F8F-C1C5821E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A0EE-8853-41CA-B3FD-AEA42379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7495-38E2-4F45-BE18-C9FD5AE7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EAA0-C5B8-48DC-A6AE-63772D64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17A0-2047-4BDB-B928-304A9CAE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F758-DE25-4682-A8FE-C91E7BFF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8107-A955-49E8-B84A-DA119B20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BCC8-0CF6-464D-B7D6-320811D2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4FB1-E10B-4122-8E3E-7408E416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14CAE-4C7C-40FB-8CF1-21875A263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5AA2-A05D-4B77-8D12-16C55304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685C-761C-4F3B-A190-07D3C51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F972-CDBE-47A6-820A-9E3CAE13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147F-AA73-484E-BEC7-D68079D6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4AAF-4018-493F-9CCF-DD44467A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8631-97E4-4CBA-B34A-C057C601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52B4-2E6B-41A8-BC8A-3195F3E7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5B9C-6CA0-436A-AF6C-FF165ABA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10AA-2581-4E62-A1C0-62255C26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4622-15A4-46F6-9B56-A6163DC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9A7A-FDC4-4300-A425-FCC1CC13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B9B2-AB8A-4E3F-8A6A-3CC9054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539B-7BFB-464F-8413-AF8E2125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6D4C-8496-422B-90EA-F5FBB71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56B0-6181-480D-A2B1-0709CF6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BB24-1E0B-4D88-83E2-9845E795C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D9F07-AF71-4CF2-89DD-FC0BB61B6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2362-107D-4A31-A1B1-F92C3580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DBE75-9503-4BA3-84CE-16418E4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681C1-485B-4169-9558-3FB797A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F6D4-3343-4517-8C31-9B08FC4F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837FC-55C9-49C6-98BA-17E97B8D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1DE6-B51F-4660-878E-2E08F0BC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9836B-B128-4F30-AD2A-E2CA769AC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B6DD8-71D5-4636-A3D9-9FA4D796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97F77-A92D-40D7-AC29-4540515E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E1713-2A0A-4643-9339-BAB8436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A28F0-CCB4-4F17-B18B-BB505E4F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988-23CE-4EA4-92BF-9C602968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65ED3-0362-4AEB-9747-FEA121C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DE49C-12B9-45DA-8B97-541422BA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FABD-A9D4-46D8-88C2-D908EDA9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EFE43-12B8-447C-93D9-3437B531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C391A-0489-400E-9FDC-5239E0A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67E42-BF53-472F-BA9C-7D544DC4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2844-2E52-466C-B30C-5A5B96EB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F3D3-91CD-4F8B-9447-3B3B0D79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8000-5949-4A89-9780-10A2D48E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4180-0108-45B8-9FB0-4286A5BA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C7BED-355F-42D5-BBFF-6CE8B1A4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AC32-0209-4C2C-BD9F-D766E38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1DDE-5FB2-4198-B6FE-5E0A23B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4DE7-B17F-4CCF-AC10-6573E8DFD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E81F-A58F-4DDF-9D61-FA7569C7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9541-DC80-49CB-ABF2-3FAD7F28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A823-9199-45F5-BEE0-F1802C1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7C80-933B-4135-B093-B279EB4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BAAB-035E-476B-8065-69AD705B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6AA3E-D550-41D6-B9F7-E4B75689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FF94-D2EC-437F-99FA-6939A2E0F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88EC-EB3B-4F7A-84E2-6D06FA41C4F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1C47-02F7-4F77-9100-BE6AAE70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BE9A-0813-40C5-9193-9D772288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3ADE-1A56-4B79-8042-7E3DF0AC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7D94-10DD-4989-A2F3-4CFBFB80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Ambalajelor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B4BA7-F70C-4CF4-B498-654DEAB8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9544"/>
            <a:ext cx="7829725" cy="1558255"/>
          </a:xfrm>
        </p:spPr>
        <p:txBody>
          <a:bodyPr>
            <a:normAutofit/>
          </a:bodyPr>
          <a:lstStyle/>
          <a:p>
            <a:pPr algn="r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Profesor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coordonator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Georgiana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Luminița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ENĂCHESCU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Student: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Grigoraș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Alexandru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-Iulian </a:t>
            </a:r>
          </a:p>
          <a:p>
            <a:pPr algn="r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Grupa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541E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0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10F9-DF40-43E2-9A28-6ACF834D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Scopul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8C97-E320-4FE0-A638-65345340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Realizarea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ambalaj</a:t>
            </a:r>
            <a:r>
              <a:rPr lang="en-US" sz="2000" dirty="0"/>
              <a:t> </a:t>
            </a:r>
            <a:r>
              <a:rPr lang="en-US" sz="2000" dirty="0" err="1"/>
              <a:t>compus</a:t>
            </a:r>
            <a:r>
              <a:rPr lang="en-US" sz="2000" dirty="0"/>
              <a:t> din material plastic cu </a:t>
            </a:r>
            <a:r>
              <a:rPr lang="en-US" sz="2000" dirty="0" err="1"/>
              <a:t>rol</a:t>
            </a:r>
            <a:r>
              <a:rPr lang="en-US" sz="2000" dirty="0"/>
              <a:t> de </a:t>
            </a:r>
            <a:r>
              <a:rPr lang="en-US" sz="2000" dirty="0" err="1"/>
              <a:t>depozitare</a:t>
            </a:r>
            <a:r>
              <a:rPr lang="en-US" sz="2000" dirty="0"/>
              <a:t> a </a:t>
            </a:r>
            <a:r>
              <a:rPr lang="en-US" sz="2000" dirty="0" err="1"/>
              <a:t>apei</a:t>
            </a:r>
            <a:r>
              <a:rPr lang="en-US" sz="2000" dirty="0"/>
              <a:t> </a:t>
            </a:r>
            <a:r>
              <a:rPr lang="en-US" sz="2000" dirty="0" err="1"/>
              <a:t>potabile</a:t>
            </a:r>
            <a:r>
              <a:rPr lang="en-US" sz="2000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indoor, kitchen appliance&#10;&#10;Description automatically generated">
            <a:extLst>
              <a:ext uri="{FF2B5EF4-FFF2-40B4-BE49-F238E27FC236}">
                <a16:creationId xmlns:a16="http://schemas.microsoft.com/office/drawing/2014/main" id="{AE9C2B5B-5607-4FB9-AE92-B248604A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r="1068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798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2DDE5-FC52-4E68-BA3D-0188BE52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13" y="979356"/>
            <a:ext cx="7348931" cy="4899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E6E90-2B95-49B8-B6AC-5E018F439306}"/>
              </a:ext>
            </a:extLst>
          </p:cNvPr>
          <p:cNvSpPr txBox="1"/>
          <p:nvPr/>
        </p:nvSpPr>
        <p:spPr>
          <a:xfrm>
            <a:off x="662730" y="1543574"/>
            <a:ext cx="24076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Am </a:t>
            </a:r>
            <a:r>
              <a:rPr lang="en-US" sz="1400" dirty="0" err="1"/>
              <a:t>utilizat</a:t>
            </a:r>
            <a:r>
              <a:rPr lang="en-US" sz="1400" dirty="0"/>
              <a:t> </a:t>
            </a:r>
            <a:r>
              <a:rPr lang="en-US" sz="1400" dirty="0" err="1"/>
              <a:t>programul</a:t>
            </a:r>
            <a:r>
              <a:rPr lang="en-US" sz="1400" dirty="0"/>
              <a:t> Canva </a:t>
            </a:r>
            <a:r>
              <a:rPr lang="en-US" sz="1400" dirty="0" err="1"/>
              <a:t>pentru</a:t>
            </a:r>
            <a:r>
              <a:rPr lang="en-US" sz="1400" dirty="0"/>
              <a:t> a genera </a:t>
            </a:r>
            <a:r>
              <a:rPr lang="en-US" sz="1400" dirty="0" err="1"/>
              <a:t>grafica</a:t>
            </a:r>
            <a:r>
              <a:rPr lang="en-US" sz="1400" dirty="0"/>
              <a:t> </a:t>
            </a:r>
            <a:r>
              <a:rPr lang="en-US" sz="1400" dirty="0" err="1"/>
              <a:t>etichetei</a:t>
            </a:r>
            <a:r>
              <a:rPr lang="en-US" sz="1400" dirty="0"/>
              <a:t>. </a:t>
            </a:r>
            <a:r>
              <a:rPr lang="en-US" sz="1400" dirty="0" err="1"/>
              <a:t>Propunerea</a:t>
            </a:r>
            <a:r>
              <a:rPr lang="en-US" sz="1400" dirty="0"/>
              <a:t> </a:t>
            </a:r>
            <a:r>
              <a:rPr lang="en-US" sz="1400" dirty="0" err="1"/>
              <a:t>mea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numele</a:t>
            </a:r>
            <a:r>
              <a:rPr lang="en-US" sz="1400" dirty="0"/>
              <a:t> brand-</a:t>
            </a:r>
            <a:r>
              <a:rPr lang="en-US" sz="1400" dirty="0" err="1"/>
              <a:t>ului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“Laguna”.</a:t>
            </a:r>
          </a:p>
        </p:txBody>
      </p:sp>
    </p:spTree>
    <p:extLst>
      <p:ext uri="{BB962C8B-B14F-4D97-AF65-F5344CB8AC3E}">
        <p14:creationId xmlns:p14="http://schemas.microsoft.com/office/powerpoint/2010/main" val="7936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beverage, surface&#10;&#10;Description automatically generated">
            <a:extLst>
              <a:ext uri="{FF2B5EF4-FFF2-40B4-BE49-F238E27FC236}">
                <a16:creationId xmlns:a16="http://schemas.microsoft.com/office/drawing/2014/main" id="{C12E782D-E378-4134-9659-72E646591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45" y="583878"/>
            <a:ext cx="7524927" cy="5814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441F4-EAE3-4AED-94E2-EF4E922BC352}"/>
              </a:ext>
            </a:extLst>
          </p:cNvPr>
          <p:cNvSpPr txBox="1"/>
          <p:nvPr/>
        </p:nvSpPr>
        <p:spPr>
          <a:xfrm>
            <a:off x="553673" y="1501629"/>
            <a:ext cx="2835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Am </a:t>
            </a:r>
            <a:r>
              <a:rPr lang="en-US" sz="1400" dirty="0" err="1"/>
              <a:t>utilizat</a:t>
            </a:r>
            <a:r>
              <a:rPr lang="en-US" sz="1400" dirty="0"/>
              <a:t> </a:t>
            </a:r>
            <a:r>
              <a:rPr lang="en-US" sz="1400" dirty="0" err="1"/>
              <a:t>programul</a:t>
            </a:r>
            <a:r>
              <a:rPr lang="en-US" sz="1400" dirty="0"/>
              <a:t> Fusion 360 </a:t>
            </a:r>
            <a:r>
              <a:rPr lang="en-US" sz="1400" dirty="0" err="1"/>
              <a:t>pentru</a:t>
            </a:r>
            <a:r>
              <a:rPr lang="en-US" sz="1400" dirty="0"/>
              <a:t> a genera un model tridimensional. </a:t>
            </a:r>
            <a:r>
              <a:rPr lang="en-US" sz="1400" dirty="0" err="1"/>
              <a:t>Propunerea</a:t>
            </a:r>
            <a:r>
              <a:rPr lang="en-US" sz="1400" dirty="0"/>
              <a:t> </a:t>
            </a:r>
            <a:r>
              <a:rPr lang="en-US" sz="1400" dirty="0" err="1"/>
              <a:t>mea</a:t>
            </a:r>
            <a:r>
              <a:rPr lang="en-US" sz="1400" dirty="0"/>
              <a:t> </a:t>
            </a:r>
            <a:r>
              <a:rPr lang="en-US" sz="1400" dirty="0" err="1"/>
              <a:t>fiind</a:t>
            </a:r>
            <a:r>
              <a:rPr lang="en-US" sz="1400" dirty="0"/>
              <a:t> </a:t>
            </a:r>
            <a:r>
              <a:rPr lang="en-US" sz="1400" dirty="0" err="1"/>
              <a:t>acest</a:t>
            </a:r>
            <a:r>
              <a:rPr lang="en-US" sz="1400" dirty="0"/>
              <a:t> concept de </a:t>
            </a:r>
            <a:r>
              <a:rPr lang="en-US" sz="1400" dirty="0" err="1"/>
              <a:t>sticla</a:t>
            </a:r>
            <a:r>
              <a:rPr lang="en-US" sz="1400" dirty="0"/>
              <a:t> de </a:t>
            </a:r>
            <a:r>
              <a:rPr lang="en-US" sz="1400" dirty="0" err="1"/>
              <a:t>apa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42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EFA71A6-BDF6-4521-B3E4-C5EB6CE5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"/>
          <a:stretch/>
        </p:blipFill>
        <p:spPr>
          <a:xfrm>
            <a:off x="877856" y="0"/>
            <a:ext cx="107095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7B89C-5566-4AB9-9850-9E72F847C3E6}"/>
              </a:ext>
            </a:extLst>
          </p:cNvPr>
          <p:cNvSpPr txBox="1"/>
          <p:nvPr/>
        </p:nvSpPr>
        <p:spPr>
          <a:xfrm>
            <a:off x="1333850" y="1149292"/>
            <a:ext cx="259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Dimensiuni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9A033-EC7C-405C-937C-37B5BF7B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7" y="1931436"/>
            <a:ext cx="5883293" cy="1704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52CB2-23BD-4539-AA5D-902DDA0BA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94" b="9064"/>
          <a:stretch/>
        </p:blipFill>
        <p:spPr>
          <a:xfrm>
            <a:off x="1170939" y="3723607"/>
            <a:ext cx="5329107" cy="1192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7B960-5CA6-428B-AEE3-A9C868D5BD9C}"/>
              </a:ext>
            </a:extLst>
          </p:cNvPr>
          <p:cNvSpPr txBox="1"/>
          <p:nvPr/>
        </p:nvSpPr>
        <p:spPr>
          <a:xfrm>
            <a:off x="8338657" y="1931436"/>
            <a:ext cx="1912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Am </a:t>
            </a:r>
            <a:r>
              <a:rPr lang="en-US" sz="1400" dirty="0" err="1"/>
              <a:t>folosit</a:t>
            </a:r>
            <a:r>
              <a:rPr lang="en-US" sz="1400" dirty="0"/>
              <a:t> </a:t>
            </a:r>
            <a:r>
              <a:rPr lang="en-US" sz="1400" dirty="0" err="1"/>
              <a:t>platforma</a:t>
            </a:r>
            <a:r>
              <a:rPr lang="en-US" sz="1400" dirty="0"/>
              <a:t> </a:t>
            </a:r>
            <a:r>
              <a:rPr lang="en-US" sz="1400" dirty="0" err="1"/>
              <a:t>Rosistem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genera un cod de bare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produs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94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13ACF-0E8D-4285-86B4-97C6276F155D}"/>
              </a:ext>
            </a:extLst>
          </p:cNvPr>
          <p:cNvSpPr txBox="1"/>
          <p:nvPr/>
        </p:nvSpPr>
        <p:spPr>
          <a:xfrm>
            <a:off x="4616042" y="3105834"/>
            <a:ext cx="295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multumesc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731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Designul Ambalajelor</vt:lpstr>
      <vt:lpstr>Scopul proiectului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Designul Ambalajelor</dc:title>
  <dc:creator>alex</dc:creator>
  <cp:lastModifiedBy>alex</cp:lastModifiedBy>
  <cp:revision>8</cp:revision>
  <dcterms:created xsi:type="dcterms:W3CDTF">2020-12-14T08:56:28Z</dcterms:created>
  <dcterms:modified xsi:type="dcterms:W3CDTF">2020-12-14T12:35:31Z</dcterms:modified>
</cp:coreProperties>
</file>