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3" r:id="rId5"/>
    <p:sldId id="264" r:id="rId6"/>
    <p:sldId id="266" r:id="rId7"/>
    <p:sldId id="268" r:id="rId8"/>
    <p:sldId id="269" r:id="rId9"/>
    <p:sldId id="270" r:id="rId10"/>
    <p:sldId id="299" r:id="rId11"/>
    <p:sldId id="271" r:id="rId12"/>
    <p:sldId id="302" r:id="rId13"/>
    <p:sldId id="300" r:id="rId14"/>
    <p:sldId id="272" r:id="rId15"/>
    <p:sldId id="306" r:id="rId16"/>
    <p:sldId id="276" r:id="rId17"/>
    <p:sldId id="277" r:id="rId18"/>
    <p:sldId id="305" r:id="rId19"/>
    <p:sldId id="283" r:id="rId20"/>
    <p:sldId id="290" r:id="rId21"/>
    <p:sldId id="285" r:id="rId22"/>
    <p:sldId id="309" r:id="rId23"/>
    <p:sldId id="310" r:id="rId24"/>
    <p:sldId id="311" r:id="rId25"/>
    <p:sldId id="286" r:id="rId26"/>
    <p:sldId id="287" r:id="rId27"/>
    <p:sldId id="307" r:id="rId28"/>
    <p:sldId id="288" r:id="rId29"/>
    <p:sldId id="297" r:id="rId30"/>
    <p:sldId id="29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F2F"/>
    <a:srgbClr val="9D2F2F"/>
    <a:srgbClr val="6A221D"/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461" autoAdjust="0"/>
  </p:normalViewPr>
  <p:slideViewPr>
    <p:cSldViewPr>
      <p:cViewPr>
        <p:scale>
          <a:sx n="50" d="100"/>
          <a:sy n="50" d="100"/>
        </p:scale>
        <p:origin x="2544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microsoft.com/office/2016/11/relationships/changesInfo" Target="changesInfos/changesInfo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commentAuthors" Target="commentAuthor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handoutMaster" Target="handoutMasters/handoutMaster1.xml" /><Relationship Id="rId38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notesMaster" Target="notesMasters/notesMaster1.xml" /><Relationship Id="rId37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SOUZA" userId="2070f6be-0243-4b98-8de4-6b64cdfe0e56" providerId="ADAL" clId="{5E564ED9-29D2-7348-BE81-7B83B7FA7E87}"/>
    <pc:docChg chg="custSel modSld">
      <pc:chgData name="GABRIELA SOUZA" userId="2070f6be-0243-4b98-8de4-6b64cdfe0e56" providerId="ADAL" clId="{5E564ED9-29D2-7348-BE81-7B83B7FA7E87}" dt="2022-12-06T23:30:48.344" v="75" actId="1076"/>
      <pc:docMkLst>
        <pc:docMk/>
      </pc:docMkLst>
      <pc:sldChg chg="delSp modSp">
        <pc:chgData name="GABRIELA SOUZA" userId="2070f6be-0243-4b98-8de4-6b64cdfe0e56" providerId="ADAL" clId="{5E564ED9-29D2-7348-BE81-7B83B7FA7E87}" dt="2022-12-06T23:29:45.314" v="69" actId="207"/>
        <pc:sldMkLst>
          <pc:docMk/>
          <pc:sldMk cId="4237160822" sldId="295"/>
        </pc:sldMkLst>
        <pc:spChg chg="mod">
          <ac:chgData name="GABRIELA SOUZA" userId="2070f6be-0243-4b98-8de4-6b64cdfe0e56" providerId="ADAL" clId="{5E564ED9-29D2-7348-BE81-7B83B7FA7E87}" dt="2022-12-06T23:29:45.314" v="69" actId="207"/>
          <ac:spMkLst>
            <pc:docMk/>
            <pc:sldMk cId="4237160822" sldId="295"/>
            <ac:spMk id="5" creationId="{00000000-0000-0000-0000-000000000000}"/>
          </ac:spMkLst>
        </pc:spChg>
        <pc:picChg chg="del">
          <ac:chgData name="GABRIELA SOUZA" userId="2070f6be-0243-4b98-8de4-6b64cdfe0e56" providerId="ADAL" clId="{5E564ED9-29D2-7348-BE81-7B83B7FA7E87}" dt="2022-12-06T23:27:08.939" v="33" actId="478"/>
          <ac:picMkLst>
            <pc:docMk/>
            <pc:sldMk cId="4237160822" sldId="295"/>
            <ac:picMk id="3" creationId="{551D64C2-C567-42AC-A0A3-4403334B03F0}"/>
          </ac:picMkLst>
        </pc:picChg>
        <pc:picChg chg="mod">
          <ac:chgData name="GABRIELA SOUZA" userId="2070f6be-0243-4b98-8de4-6b64cdfe0e56" providerId="ADAL" clId="{5E564ED9-29D2-7348-BE81-7B83B7FA7E87}" dt="2022-12-06T23:29:22.104" v="67" actId="1076"/>
          <ac:picMkLst>
            <pc:docMk/>
            <pc:sldMk cId="4237160822" sldId="295"/>
            <ac:picMk id="8" creationId="{A2B2127B-4EBF-47DD-B28E-F37470B96CE5}"/>
          </ac:picMkLst>
        </pc:picChg>
      </pc:sldChg>
      <pc:sldChg chg="addSp delSp modSp">
        <pc:chgData name="GABRIELA SOUZA" userId="2070f6be-0243-4b98-8de4-6b64cdfe0e56" providerId="ADAL" clId="{5E564ED9-29D2-7348-BE81-7B83B7FA7E87}" dt="2022-12-06T23:30:48.344" v="75" actId="1076"/>
        <pc:sldMkLst>
          <pc:docMk/>
          <pc:sldMk cId="406821761" sldId="297"/>
        </pc:sldMkLst>
        <pc:spChg chg="mod">
          <ac:chgData name="GABRIELA SOUZA" userId="2070f6be-0243-4b98-8de4-6b64cdfe0e56" providerId="ADAL" clId="{5E564ED9-29D2-7348-BE81-7B83B7FA7E87}" dt="2022-12-06T23:30:48.344" v="75" actId="1076"/>
          <ac:spMkLst>
            <pc:docMk/>
            <pc:sldMk cId="406821761" sldId="297"/>
            <ac:spMk id="3" creationId="{00000000-0000-0000-0000-000000000000}"/>
          </ac:spMkLst>
        </pc:spChg>
        <pc:spChg chg="mod">
          <ac:chgData name="GABRIELA SOUZA" userId="2070f6be-0243-4b98-8de4-6b64cdfe0e56" providerId="ADAL" clId="{5E564ED9-29D2-7348-BE81-7B83B7FA7E87}" dt="2022-12-06T23:30:20.669" v="73" actId="1076"/>
          <ac:spMkLst>
            <pc:docMk/>
            <pc:sldMk cId="406821761" sldId="297"/>
            <ac:spMk id="4" creationId="{00000000-0000-0000-0000-000000000000}"/>
          </ac:spMkLst>
        </pc:spChg>
        <pc:spChg chg="mod">
          <ac:chgData name="GABRIELA SOUZA" userId="2070f6be-0243-4b98-8de4-6b64cdfe0e56" providerId="ADAL" clId="{5E564ED9-29D2-7348-BE81-7B83B7FA7E87}" dt="2022-12-06T23:30:18.194" v="72" actId="1076"/>
          <ac:spMkLst>
            <pc:docMk/>
            <pc:sldMk cId="406821761" sldId="297"/>
            <ac:spMk id="5" creationId="{00000000-0000-0000-0000-000000000000}"/>
          </ac:spMkLst>
        </pc:spChg>
        <pc:picChg chg="del">
          <ac:chgData name="GABRIELA SOUZA" userId="2070f6be-0243-4b98-8de4-6b64cdfe0e56" providerId="ADAL" clId="{5E564ED9-29D2-7348-BE81-7B83B7FA7E87}" dt="2022-12-06T23:29:57.694" v="70" actId="478"/>
          <ac:picMkLst>
            <pc:docMk/>
            <pc:sldMk cId="406821761" sldId="297"/>
            <ac:picMk id="9" creationId="{900F9BC1-77C6-48C6-B70C-0312247C1744}"/>
          </ac:picMkLst>
        </pc:picChg>
        <pc:picChg chg="add">
          <ac:chgData name="GABRIELA SOUZA" userId="2070f6be-0243-4b98-8de4-6b64cdfe0e56" providerId="ADAL" clId="{5E564ED9-29D2-7348-BE81-7B83B7FA7E87}" dt="2022-12-06T23:30:06.859" v="71" actId="22"/>
          <ac:picMkLst>
            <pc:docMk/>
            <pc:sldMk cId="406821761" sldId="297"/>
            <ac:picMk id="10" creationId="{A451F280-5258-A688-3B36-591C04F15F03}"/>
          </ac:picMkLst>
        </pc:picChg>
      </pc:sldChg>
    </pc:docChg>
  </pc:docChgLst>
  <pc:docChgLst>
    <pc:chgData name="GABRIELA SOUZA" userId="2070f6be-0243-4b98-8de4-6b64cdfe0e56" providerId="ADAL" clId="{2CD0EA7B-8746-6445-9409-BA113981B02E}"/>
    <pc:docChg chg="modSld">
      <pc:chgData name="GABRIELA SOUZA" userId="2070f6be-0243-4b98-8de4-6b64cdfe0e56" providerId="ADAL" clId="{2CD0EA7B-8746-6445-9409-BA113981B02E}" dt="2022-12-07T00:24:38.777" v="0" actId="207"/>
      <pc:docMkLst>
        <pc:docMk/>
      </pc:docMkLst>
      <pc:sldChg chg="modSp">
        <pc:chgData name="GABRIELA SOUZA" userId="2070f6be-0243-4b98-8de4-6b64cdfe0e56" providerId="ADAL" clId="{2CD0EA7B-8746-6445-9409-BA113981B02E}" dt="2022-12-07T00:24:38.777" v="0" actId="207"/>
        <pc:sldMkLst>
          <pc:docMk/>
          <pc:sldMk cId="3319180299" sldId="288"/>
        </pc:sldMkLst>
        <pc:spChg chg="mod">
          <ac:chgData name="GABRIELA SOUZA" userId="2070f6be-0243-4b98-8de4-6b64cdfe0e56" providerId="ADAL" clId="{2CD0EA7B-8746-6445-9409-BA113981B02E}" dt="2022-12-07T00:24:38.777" v="0" actId="207"/>
          <ac:spMkLst>
            <pc:docMk/>
            <pc:sldMk cId="3319180299" sldId="288"/>
            <ac:spMk id="2" creationId="{00000000-0000-0000-0000-000000000000}"/>
          </ac:spMkLst>
        </pc:spChg>
      </pc:sldChg>
    </pc:docChg>
  </pc:docChgLst>
  <pc:docChgLst>
    <pc:chgData name="Usuário Convidado" userId="S::urn:spo:anon#cfe2c2069dcda784ff640536264cd78c7087f80c3ed27719f302f2d0feb9f79f::" providerId="AD" clId="Web-{41F55DA9-4197-B343-A24C-F603503D177F}"/>
    <pc:docChg chg="delSld modSld">
      <pc:chgData name="Usuário Convidado" userId="S::urn:spo:anon#cfe2c2069dcda784ff640536264cd78c7087f80c3ed27719f302f2d0feb9f79f::" providerId="AD" clId="Web-{41F55DA9-4197-B343-A24C-F603503D177F}" dt="2022-11-25T13:36:48.850" v="10"/>
      <pc:docMkLst>
        <pc:docMk/>
      </pc:docMkLst>
      <pc:sldChg chg="modSp">
        <pc:chgData name="Usuário Convidado" userId="S::urn:spo:anon#cfe2c2069dcda784ff640536264cd78c7087f80c3ed27719f302f2d0feb9f79f::" providerId="AD" clId="Web-{41F55DA9-4197-B343-A24C-F603503D177F}" dt="2022-11-25T13:35:02.362" v="9" actId="1076"/>
        <pc:sldMkLst>
          <pc:docMk/>
          <pc:sldMk cId="3319180299" sldId="288"/>
        </pc:sldMkLst>
        <pc:picChg chg="mod modCrop">
          <ac:chgData name="Usuário Convidado" userId="S::urn:spo:anon#cfe2c2069dcda784ff640536264cd78c7087f80c3ed27719f302f2d0feb9f79f::" providerId="AD" clId="Web-{41F55DA9-4197-B343-A24C-F603503D177F}" dt="2022-11-25T13:35:02.362" v="9" actId="1076"/>
          <ac:picMkLst>
            <pc:docMk/>
            <pc:sldMk cId="3319180299" sldId="288"/>
            <ac:picMk id="10" creationId="{27662269-FF8A-AE1C-051E-07A3BFD3A7C8}"/>
          </ac:picMkLst>
        </pc:picChg>
      </pc:sldChg>
      <pc:sldChg chg="del">
        <pc:chgData name="Usuário Convidado" userId="S::urn:spo:anon#cfe2c2069dcda784ff640536264cd78c7087f80c3ed27719f302f2d0feb9f79f::" providerId="AD" clId="Web-{41F55DA9-4197-B343-A24C-F603503D177F}" dt="2022-11-25T13:32:32.608" v="2"/>
        <pc:sldMkLst>
          <pc:docMk/>
          <pc:sldMk cId="2167105997" sldId="291"/>
        </pc:sldMkLst>
      </pc:sldChg>
      <pc:sldChg chg="del">
        <pc:chgData name="Usuário Convidado" userId="S::urn:spo:anon#cfe2c2069dcda784ff640536264cd78c7087f80c3ed27719f302f2d0feb9f79f::" providerId="AD" clId="Web-{41F55DA9-4197-B343-A24C-F603503D177F}" dt="2022-11-25T13:32:30.108" v="1"/>
        <pc:sldMkLst>
          <pc:docMk/>
          <pc:sldMk cId="1006910364" sldId="293"/>
        </pc:sldMkLst>
      </pc:sldChg>
      <pc:sldChg chg="del">
        <pc:chgData name="Usuário Convidado" userId="S::urn:spo:anon#cfe2c2069dcda784ff640536264cd78c7087f80c3ed27719f302f2d0feb9f79f::" providerId="AD" clId="Web-{41F55DA9-4197-B343-A24C-F603503D177F}" dt="2022-11-25T13:32:25.576" v="0"/>
        <pc:sldMkLst>
          <pc:docMk/>
          <pc:sldMk cId="3296925939" sldId="294"/>
        </pc:sldMkLst>
      </pc:sldChg>
      <pc:sldChg chg="del">
        <pc:chgData name="Usuário Convidado" userId="S::urn:spo:anon#cfe2c2069dcda784ff640536264cd78c7087f80c3ed27719f302f2d0feb9f79f::" providerId="AD" clId="Web-{41F55DA9-4197-B343-A24C-F603503D177F}" dt="2022-11-25T13:36:48.850" v="10"/>
        <pc:sldMkLst>
          <pc:docMk/>
          <pc:sldMk cId="2447992518" sldId="303"/>
        </pc:sldMkLst>
      </pc:sldChg>
    </pc:docChg>
  </pc:docChgLst>
  <pc:docChgLst>
    <pc:chgData name="GABRIELA SOUZA" userId="2070f6be-0243-4b98-8de4-6b64cdfe0e56" providerId="ADAL" clId="{56B4822B-159A-7242-AC58-8B692A071F63}"/>
    <pc:docChg chg="modSld">
      <pc:chgData name="GABRIELA SOUZA" userId="2070f6be-0243-4b98-8de4-6b64cdfe0e56" providerId="ADAL" clId="{56B4822B-159A-7242-AC58-8B692A071F63}" dt="2022-11-23T00:48:13.306" v="14" actId="20577"/>
      <pc:docMkLst>
        <pc:docMk/>
      </pc:docMkLst>
      <pc:sldChg chg="modSp">
        <pc:chgData name="GABRIELA SOUZA" userId="2070f6be-0243-4b98-8de4-6b64cdfe0e56" providerId="ADAL" clId="{56B4822B-159A-7242-AC58-8B692A071F63}" dt="2022-11-23T00:48:13.306" v="14" actId="20577"/>
        <pc:sldMkLst>
          <pc:docMk/>
          <pc:sldMk cId="38289467" sldId="302"/>
        </pc:sldMkLst>
        <pc:spChg chg="mod">
          <ac:chgData name="GABRIELA SOUZA" userId="2070f6be-0243-4b98-8de4-6b64cdfe0e56" providerId="ADAL" clId="{56B4822B-159A-7242-AC58-8B692A071F63}" dt="2022-11-23T00:48:13.306" v="14" actId="20577"/>
          <ac:spMkLst>
            <pc:docMk/>
            <pc:sldMk cId="38289467" sldId="302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C476-0EB5-47FE-940E-A7CC5D7C7CAA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C42CE-BB51-4F5E-B7E1-15E3724D2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7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42CE-BB51-4F5E-B7E1-15E3724D245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44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C42CE-BB51-4F5E-B7E1-15E3724D245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2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tiff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5311" y="908720"/>
            <a:ext cx="9432893" cy="6137239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84C817-1CDD-49D5-86C2-C819EDD018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53211A-4520-4CD8-8608-2F26F3F1AB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5311" y="892161"/>
            <a:ext cx="9432893" cy="61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AA49D0-9C67-4CE9-B49A-2A73714C1E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8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1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jpe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jpe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jpe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Autofit/>
          </a:bodyPr>
          <a:lstStyle/>
          <a:p>
            <a:r>
              <a:rPr lang="pt-BR" sz="2000" dirty="0" err="1"/>
              <a:t>Brenno</a:t>
            </a:r>
            <a:r>
              <a:rPr lang="pt-BR" sz="2000" dirty="0"/>
              <a:t> </a:t>
            </a:r>
            <a:r>
              <a:rPr lang="pt-BR" sz="2000" dirty="0" err="1"/>
              <a:t>Chimelli</a:t>
            </a:r>
            <a:r>
              <a:rPr lang="pt-BR" sz="2000" dirty="0"/>
              <a:t> da Silva</a:t>
            </a:r>
            <a:br>
              <a:rPr lang="pt-BR" sz="2000" dirty="0"/>
            </a:br>
            <a:r>
              <a:rPr lang="pt-BR" sz="2000" dirty="0"/>
              <a:t>Gabriela Ramos de Souza</a:t>
            </a:r>
            <a:br>
              <a:rPr lang="pt-BR" sz="2000" dirty="0"/>
            </a:br>
            <a:r>
              <a:rPr lang="pt-BR" sz="2000" dirty="0"/>
              <a:t>Guilherme </a:t>
            </a:r>
            <a:r>
              <a:rPr lang="pt-BR" sz="2000" dirty="0" err="1"/>
              <a:t>Grigolin</a:t>
            </a:r>
            <a:r>
              <a:rPr lang="pt-BR" sz="2000" dirty="0"/>
              <a:t> da Mata Brandão</a:t>
            </a:r>
            <a:br>
              <a:rPr lang="pt-BR" sz="2000" dirty="0"/>
            </a:br>
            <a:r>
              <a:rPr lang="pt-BR" sz="2000" dirty="0"/>
              <a:t>Henrique Toledo Lopes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2700808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4055" y="505643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/>
                <a:ea typeface="Arial"/>
                <a:cs typeface="Arial"/>
                <a:sym typeface="Arial"/>
              </a:rPr>
              <a:t>Trabalho de Conclusão de Curso Apresentado à ETEC Prof. Armando José </a:t>
            </a:r>
            <a:r>
              <a:rPr lang="pt-BR" dirty="0" err="1">
                <a:latin typeface="Arial"/>
                <a:ea typeface="Arial"/>
                <a:cs typeface="Arial"/>
                <a:sym typeface="Arial"/>
              </a:rPr>
              <a:t>Farinazzo</a:t>
            </a:r>
            <a:r>
              <a:rPr lang="pt-BR" dirty="0">
                <a:latin typeface="Arial"/>
                <a:ea typeface="Arial"/>
                <a:cs typeface="Arial"/>
                <a:sym typeface="Arial"/>
              </a:rPr>
              <a:t> – Fernandópolis, São Paulo, como requisito parcial para obtenção do título de Habilitação Profissional Técnica de Nível Médio de Técnico em Informática para Internet, orientado pela Profa. </a:t>
            </a:r>
            <a:r>
              <a:rPr lang="pt-BR" dirty="0" err="1">
                <a:latin typeface="Arial"/>
                <a:ea typeface="Arial"/>
                <a:cs typeface="Arial"/>
                <a:sym typeface="Arial"/>
              </a:rPr>
              <a:t>Tássia</a:t>
            </a:r>
            <a:r>
              <a:rPr lang="pt-BR" dirty="0">
                <a:latin typeface="Arial"/>
                <a:ea typeface="Arial"/>
                <a:cs typeface="Arial"/>
                <a:sym typeface="Arial"/>
              </a:rPr>
              <a:t> da Silva de Carvalho.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1EA02D-73F6-4E33-9C12-2F167C9E2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3266241" y="2708920"/>
            <a:ext cx="2488189" cy="19447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35087D7-C6C8-4FFE-AC0B-9F57B4854AA7}"/>
              </a:ext>
            </a:extLst>
          </p:cNvPr>
          <p:cNvSpPr/>
          <p:nvPr/>
        </p:nvSpPr>
        <p:spPr>
          <a:xfrm>
            <a:off x="3992354" y="465371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DEFCON</a:t>
            </a:r>
          </a:p>
        </p:txBody>
      </p:sp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231740" y="1124744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Publicidade e Propaganda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0F6543-C3C6-48B8-95A1-ACFB51D39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3" name="Picture 2" descr="Instagram Logo – PNG e Vetor – Download de Logo">
            <a:extLst>
              <a:ext uri="{FF2B5EF4-FFF2-40B4-BE49-F238E27FC236}">
                <a16:creationId xmlns:a16="http://schemas.microsoft.com/office/drawing/2014/main" id="{A23BFC14-425B-491A-A780-2874CB32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77272"/>
            <a:ext cx="795621" cy="7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547531-32A2-44C5-B16B-CD3980FD02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33470"/>
          <a:stretch/>
        </p:blipFill>
        <p:spPr>
          <a:xfrm>
            <a:off x="4714252" y="1703172"/>
            <a:ext cx="3086100" cy="41551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29BFFE-6169-4CED-8EC0-B63AFBB45C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" b="32843"/>
          <a:stretch/>
        </p:blipFill>
        <p:spPr>
          <a:xfrm>
            <a:off x="1343650" y="1703172"/>
            <a:ext cx="3086100" cy="41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54968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Modelo de Negócios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99D961-7F61-4077-B1F7-0DD7CBF91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48872" cy="49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454086-FBAC-4033-89E7-0E0D3A807D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9545" r="40542" b="2924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1563"/>
            <a:ext cx="8229600" cy="1143000"/>
          </a:xfrm>
        </p:spPr>
        <p:txBody>
          <a:bodyPr>
            <a:no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LEVANTAMENTO DE INFORMAÇÕES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851230-5091-4889-9643-A5F02CA62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C926A74B-04F9-DECB-EB6C-3C17CD0ADE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21930" r="23652" b="20896"/>
          <a:stretch/>
        </p:blipFill>
        <p:spPr>
          <a:xfrm>
            <a:off x="2652643" y="3005817"/>
            <a:ext cx="3838713" cy="33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764621"/>
            <a:ext cx="8229600" cy="1143000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/>
                <a:ea typeface="Arial"/>
                <a:cs typeface="Arial"/>
                <a:sym typeface="Arial"/>
              </a:rPr>
              <a:t>Requisitos do sistema </a:t>
            </a:r>
            <a:endParaRPr lang="pt-BR" sz="3000" b="1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5536" y="2924944"/>
            <a:ext cx="1080120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FEC442-6EC0-46F6-84E7-7E44A1C0F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ECEA7F-6F27-09BD-C47A-180335DD0BE9}"/>
              </a:ext>
            </a:extLst>
          </p:cNvPr>
          <p:cNvSpPr txBox="1"/>
          <p:nvPr/>
        </p:nvSpPr>
        <p:spPr>
          <a:xfrm>
            <a:off x="898297" y="2765760"/>
            <a:ext cx="7850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Consumidor: cadastrar-se,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alterar seus dados, listar advogados, se comunicar com eles e realizar postagens.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Advogados: cadastrar-se,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alterar seus dados, listar os consumidores, fazer postagens, comentar nas postagens e conversar com os consumidores.</a:t>
            </a:r>
          </a:p>
        </p:txBody>
      </p:sp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764621"/>
            <a:ext cx="8229600" cy="1143000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/>
                <a:ea typeface="Arial"/>
                <a:cs typeface="Arial"/>
                <a:sym typeface="Arial"/>
              </a:rPr>
              <a:t>Questionário de viabilidade</a:t>
            </a:r>
            <a:endParaRPr lang="pt-BR" sz="3000" b="1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FEC442-6EC0-46F6-84E7-7E44A1C0F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F33DBE-0317-41FC-8256-A964C0CCB876}"/>
              </a:ext>
            </a:extLst>
          </p:cNvPr>
          <p:cNvSpPr txBox="1"/>
          <p:nvPr/>
        </p:nvSpPr>
        <p:spPr>
          <a:xfrm>
            <a:off x="901635" y="1836090"/>
            <a:ext cx="7738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Perguntou-se aos consumidores se eles já passaram por algum problema com o fornecimento de um produto ou serviço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3B41053-4146-4BB6-84C8-F59257D21E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32176" r="28738" b="29948"/>
          <a:stretch/>
        </p:blipFill>
        <p:spPr>
          <a:xfrm rot="15789619">
            <a:off x="1460033" y="2699908"/>
            <a:ext cx="601982" cy="43507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BAE583-7014-4A4F-9D2C-E0DA6BC8AC18}"/>
              </a:ext>
            </a:extLst>
          </p:cNvPr>
          <p:cNvSpPr txBox="1"/>
          <p:nvPr/>
        </p:nvSpPr>
        <p:spPr>
          <a:xfrm>
            <a:off x="2314092" y="2983135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9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77%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das respostas foram </a:t>
            </a:r>
            <a:r>
              <a:rPr lang="pt-BR" sz="2000" dirty="0">
                <a:solidFill>
                  <a:srgbClr val="9D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A8C21ED-D35C-47F7-B59D-ABABA4CDA7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32176" r="28738" b="29948"/>
          <a:stretch/>
        </p:blipFill>
        <p:spPr>
          <a:xfrm rot="20967803">
            <a:off x="2735304" y="3440328"/>
            <a:ext cx="478992" cy="34618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B4DA557-A4FC-49C8-B6A3-0E6E70B91E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32176" r="28738" b="29948"/>
          <a:stretch/>
        </p:blipFill>
        <p:spPr>
          <a:xfrm rot="12485912" flipV="1">
            <a:off x="5347854" y="3449888"/>
            <a:ext cx="478992" cy="34618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1D377F-3D49-439B-840F-C0B9CF7A27D3}"/>
              </a:ext>
            </a:extLst>
          </p:cNvPr>
          <p:cNvSpPr txBox="1"/>
          <p:nvPr/>
        </p:nvSpPr>
        <p:spPr>
          <a:xfrm>
            <a:off x="539552" y="393474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21,6%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tentaram resolver judicialmente</a:t>
            </a:r>
            <a:endParaRPr lang="pt-BR" dirty="0">
              <a:solidFill>
                <a:srgbClr val="9D2F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B4CB85-08D3-4F3B-A835-2138082DBE64}"/>
              </a:ext>
            </a:extLst>
          </p:cNvPr>
          <p:cNvSpPr txBox="1"/>
          <p:nvPr/>
        </p:nvSpPr>
        <p:spPr>
          <a:xfrm>
            <a:off x="4957192" y="393474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64,9%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tentaram</a:t>
            </a:r>
            <a:endParaRPr lang="pt-BR" dirty="0">
              <a:solidFill>
                <a:srgbClr val="9D2F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12D6D6D-2581-440D-9246-BBE5754346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32176" r="28738" b="29948"/>
          <a:stretch/>
        </p:blipFill>
        <p:spPr>
          <a:xfrm rot="20967803">
            <a:off x="2329852" y="4429637"/>
            <a:ext cx="478992" cy="34618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AC489AE-C74E-46D2-B3B5-B92D3392FC35}"/>
              </a:ext>
            </a:extLst>
          </p:cNvPr>
          <p:cNvSpPr txBox="1"/>
          <p:nvPr/>
        </p:nvSpPr>
        <p:spPr>
          <a:xfrm>
            <a:off x="511446" y="4954353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procurou um advogado ou acessou uma plataforma online</a:t>
            </a:r>
            <a:endParaRPr lang="pt-BR" dirty="0">
              <a:solidFill>
                <a:srgbClr val="9D2F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91FDF19-36F6-41EE-895E-ABC8BC467D0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32176" r="28738" b="29948"/>
          <a:stretch/>
        </p:blipFill>
        <p:spPr>
          <a:xfrm rot="4302924" flipH="1" flipV="1">
            <a:off x="2314086" y="5681419"/>
            <a:ext cx="478992" cy="34618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CD9E1616-253B-4FD1-A9EB-1B9624CAF600}"/>
              </a:ext>
            </a:extLst>
          </p:cNvPr>
          <p:cNvSpPr txBox="1"/>
          <p:nvPr/>
        </p:nvSpPr>
        <p:spPr>
          <a:xfrm>
            <a:off x="3241910" y="5631714"/>
            <a:ext cx="413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média de tempo para resolução dos casos é de 1 ano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7877"/>
            <a:ext cx="8229600" cy="1143000"/>
          </a:xfrm>
        </p:spPr>
        <p:txBody>
          <a:bodyPr>
            <a:no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MODELAGEM DE REQUISITOS</a:t>
            </a:r>
          </a:p>
        </p:txBody>
      </p:sp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F04824-D44A-418A-B352-2AEC2B73B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78013C96-E675-2207-EDA8-517FA6F5BD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6" b="21766"/>
          <a:stretch/>
        </p:blipFill>
        <p:spPr>
          <a:xfrm>
            <a:off x="1251309" y="3429000"/>
            <a:ext cx="6641381" cy="26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4" descr="data:image/jpeg;base64,/9j/4AAQSkZJRgABAQEAYABgAAD/2wBDAAMCAgMCAgMDAwMEAwMEBQgFBQQEBQoHBwYIDAoMDAsKCwsNDhIQDQ4RDgsLEBYQERMUFRUVDA8XGBYUGBIUFRT/2wBDAQMEBAUEBQkFBQkUDQsNFBQUFBQUFBQUFBQUFBQUFBQUFBQUFBQUFBQUFBQUFBQUFBQUFBQUFBQUFBQUFBQUFBT/wAARCAHfAv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zn/Zb+CMM0cS/BfwHK7qzAR+F7AcAgHOYx/eFJ/wy38Fv+iG+B//AAmdN/8AiK9Vk/5Clv8A9cZP/Qkr41/4bV8b5wdK8P5/4X9/wqv/AI95/wDkFf8APb/Xf8fP+19z/pnQB7r/AMMt/Bb/AKIb4H/8JnTf/iKP+GW/gt/0Q3wP/wCEzpv/AMRXJ/sw/Gr4j/tBaDovxCex8L2Xw51yTUUh05Rcx6xYCC5eCFmcl4rguYnLLth2AqQX5FfRtAHyp+0B+zj8JdH8C6XPYfBvwfp0z+LPDVu01v4e0+Nmik1yxjljJVclXjd42XoyuwPBNelf8Mt/Bb/ohvgf/wAJnTf/AIipP2mJo4fh/ogd1QyeNPCgUMwG4/8ACQaecD1OFJ+gNeu0AePf8Mt/Bb/ohvgf/wAJnTf/AIij/hlv4Lf9EN8D/wDhM6b/APEV7DRQB49/wy38Fv8Aohvgf/wmdN/+Io/4Zb+C3/RDfA//AITOm/8AxFew0UAePf8ADLfwW/6Ib4H/APCZ03/4ij/hlv4Lf9EN8D/+Ezpv/wARXsNFAHj3/DLfwW/6Ib4H/wDCZ03/AOIo/wCGW/gt/wBEN8D/APhM6b/8RXsNFAHj3/DLfwW/6Ib4H/8ACZ03/wCIo/4Zb+C3/RDfA/8A4TOm/wDxFew0UAePf8Mt/Bb/AKIb4H/8JnTf/iKP+GW/gt/0Q3wP/wCEzpv/AMRXsNFAHj3/AAy38Fv+iG+B/wDwmdN/+Io/4Zb+C3/RDfA//hM6b/8AEV7DRQB49/wy38Fv+iG+B/8AwmdN/wDiKP8Ahlv4Lf8ARDfA/wD4TOm//EV7DRQB49/wy38Fv+iG+B//AAmdN/8AiKP+GW/gt/0Q3wP/AOEzpv8A8RXsNFAHj3/DLfwW/wCiG+B//CZ03/4ij/hlv4Lf9EN8D/8AhM6b/wDEV7DRQB49/wAMt/Bb/ohvgf8A8JnTf/iKP+GW/gt/0Q3wP/4TOm//ABFew0UAePf8Mt/Bb/ohvgf/AMJnTf8A4ij/AIZb+C3/AEQ3wP8A+Ezpv/xFew0UAePf8Mt/Bb/ohvgf/wAJnTf/AIij/hlv4Lf9EN8D/wDhM6b/APEV7DRQB49/wy38Fv8Aohvgf/wmdN/+Io/4Zb+C3/RDfA//AITOm/8AxFew0UAePf8ADLfwW/6Ib4H/APCZ03/4ij/hlv4Lf9EN8D/+Ezpv/wARXsNFAHj3/DLfwW/6Ib4H/wDCZ03/AOIo/wCGW/gt/wBEN8D/APhM6b/8RXsNFAHj3/DLfwW/6Ib4H/8ACZ03/wCIo/4Zb+C3/RDfA/8A4TOm/wDxFew0UAePf8Mt/Bb/AKIb4H/8JnTf/iKP+GW/gt/0Q3wP/wCEzpv/AMRXsNFAHj3/AAy38Fv+iG+B/wDwmdN/+Io/4Zb+C3/RDfA//hM6b/8AEV7DRQB49/wy38Fv+iG+B/8AwmdN/wDiKP8Ahlv4Lf8ARDfA/wD4TOm//EV7DRQB49/wy38Fv+iG+B//AAmdN/8AiKP+GW/gt/0Q3wP/AOEzpv8A8RXsNFAHj3/DLfwW/wCiG+B//CZ03/4ij/hlv4Lf9EN8D/8AhM6b/wDEV7DRQB49/wAMt/Bb/ohvgf8A8JnTf/iKP+GW/gt/0Q3wP/4TOm//ABFew0UAePf8Mt/Bb/ohvgf/AMJnTf8A4ij/AIZb+C3/AEQ3wP8A+Ezpv/xFew0UAePf8Mt/Bb/ohvgf/wAJnTf/AIij/hlv4Lf9EN8D/wDhM6b/APEV7DRQB49/wy38Fv8Aohvgf/wmdN/+Io/4Zb+C3/RDfA//AITOm/8AxFew0UAePf8ADLfwW/6Ib4H/APCZ03/4ij/hlv4Lf9EN8D/+Ezpv/wARXsNFAHj3/DLfwW/6Ib4H/wDCZ03/AOIo/wCGW/gt/wBEN8D/APhM6b/8RXsNFAHj3/DLfwW/6Ib4H/8ACZ03/wCIo/4Zb+C3/RDfA/8A4TOm/wDxFew0UAePf8Mt/Bb/AKIb4H/8JnTf/iKP+GW/gt/0Q3wP/wCEzpv/AMRXsNFAHj3/AAy38Fv+iG+B/wDwmdN/+Io/4Zb+C3/RDfA//hM6b/8AEV7DRQB49/wy38Fv+iG+B/8AwmdN/wDiKP8Ahlv4Lf8ARDfA/wD4TOm//EV7DRQB49/wy38Fv+iG+B//AAmdN/8AiKP+GW/gt/0Q3wP/AOEzpv8A8RXsNFAHj3/DLfwW/wCiG+B//CZ03/4ij/hlv4Lf9EN8D/8AhM6b/wDEV7DRQB49/wAMt/Bb/ohvgf8A8JnTf/iKP+GW/gt/0Q3wP/4TOm//ABFew0UAePf8Mt/Bb/ohvgf/AMJnTf8A4ij/AIZb+C3/AEQ3wP8A+Ezpv/xFew0UAePf8Mt/Bb/ohvgf/wAJnTf/AIij/hlv4Lf9EN8D/wDhM6b/APEV7DRQB49/wy38Fv8Aohvgf/wmdN/+Io/4Zb+C3/RDfA//AITOm/8AxFew0UAePf8ADLfwW/6Ib4H/APCZ03/4ij/hlv4Lf9EN8D/+Ezpv/wARXsNFAHj3/DLfwW/6Ib4H/wDCZ03/AOIo/wCGW/gt/wBEN8D/APhM6b/8RXsNFAHj3/DLfwW/6Ib4H/8ACZ03/wCIo/4Zb+C3/RDfA/8A4TOm/wDxFew0UAePf8Mt/Bb/AKIb4H/8JnTf/iKP+GW/gt/0Q3wP/wCEzpv/AMRXsNFAHj3/AAy38Fv+iG+B/wDwmdN/+Io/4Zb+C3/RDfA//hM6b/8AEV7DRQB49/wy38Fv+iG+B/8AwmdN/wDiKP8Ahlv4Lf8ARDfA/wD4TOm//EV7DRQB49/wy38Fv+iG+B//AAmdN/8AiKP+GW/gt/0Q3wP/AOEzpv8A8RXsNFAFOT/kKW//AFxk/wDQkrym+/ZN+FOpeKv+EjuPCSnWF8RQ+K1mjvbqNF1WL7t0I1kCBmwpcBdshVS4YquFk/Zv8Jf2lAn9r+PsGKQ/8lE8Q54ZO/27Pf8AzirX/DNPhH/oMfED/wAOP4h/+TqAJfCf7Nvw48D+Nl8V6J4Zjs9bRrmSCT7VPJBZtcEG4a2t3kMVuZCBuMSKW5znJrr/ABt430f4c+G7vXdcu/slhb7R8qNJJLIzBUiiRQWkkdiqqigszMAASa4v/hmnwj/0GPiB/wCHH8Q//J1W/D/wA8H+HfEVhrkUevavqWnlms38ReJ9T1dLV2XaZIo7u5lSOTaWXeqhgrMAcMQQDN8D+CNZ8beJrT4geP7T7JqFvubw/wCGGdZI9DjZSpllKkrJeOpIZwSsasY4yQXeT16iigAooooAKKKKACiiigAooooAKKKKACiiigAooooAKKKKACiiigAooooAKKKKACiiigAooooAKKKKACiiigAooooAKKKKACiiigAooooAKKKKACiiigAooooAKKKKACiiigAooooAKKKKACiiigAooooAKKKKACiiigAooooAKKKKACiiigAooooAKKKKACiiigAooooAKKKKACiiigAooooAKKKKACiiigAooooAKKKKACiiigCnJ/yFLf8A64yf+hJVyqcn/IUt/wDrjJ/6ElXKACiiigAooooAKKKKACiiigAooooAKKKKACiiigAooooAKKKKACiiigAooooAKKKKACiiigAoorxv9qjSrLXvhRaaZqtlb6jpl54s8L211Z3cSywzxP4g09XjdGBDKykgqQQQSDQB7JRXj0v7LvwTjuDCvwU8CzsqhiU8MaeAASQOsY9DR/wy38Fv+iG+B/8AwmdN/wDiKAPYaK8e/wCGW/gt/wBEN8D/APhM6b/8RR/wy38Fv+iG+B//AAmdN/8AiKAPYaK8e/4Zb+C3/RDfA/8A4TOm/wDxFH/DLfwW/wCiG+B//CZ03/4igD2GivHv+GW/gt/0Q3wP/wCEzpv/AMRR/wAMt/Bb/ohvgf8A8JnTf/iKAPYaK8e/4Zb+C3/RDfA//hM6b/8AEUf8Mt/Bb/ohvgf/AMJnTf8A4igD2GivHv8Ahlv4Lf8ARDfA/wD4TOm//EUf8Mt/Bb/ohvgf/wAJnTf/AIigD2GivHv+GW/gt/0Q3wP/AOEzpv8A8RR/wy38Fv8Aohvgf/wmdN/+IoA9horx7/hlv4Lf9EN8D/8AhM6b/wDEUf8ADLfwW/6Ib4H/APCZ03/4igD2GivHv+GW/gt/0Q3wP/4TOm//ABFH/DLfwW/6Ib4H/wDCZ03/AOIoA9horx7/AIZb+C3/AEQ3wP8A+Ezpv/xFH/DLfwW/6Ib4H/8ACZ03/wCIoA9horx7/hlv4Lf9EN8D/wDhM6b/APEUf8Mt/Bb/AKIb4H/8JnTf/iKAPYaK8e/4Zb+C3/RDfA//AITOm/8AxFH/AAy38Fv+iG+B/wDwmdN/+IoA9horx7/hlv4Lf9EN8D/+Ezpv/wARR/wy38Fv+iG+B/8AwmdN/wDiKAPYaK8e/wCGW/gt/wBEN8D/APhM6b/8RR/wy38Fv+iG+B//AAmdN/8AiKAPYaK8e/4Zb+C3/RDfA/8A4TOm/wDxFH/DLfwW/wCiG+B//CZ03/4igD2GivHv+GW/gt/0Q3wP/wCEzpv/AMRR/wAMt/Bb/ohvgf8A8JnTf/iKAPYaK8e/4Zb+C3/RDfA//hM6b/8AEUf8Mt/Bb/ohvgf/AMJnTf8A4igD2GivmnxZ8G/AHw3+LHwS1Pwj8NvD3hXU5fFd1bveaLpFnZzSRHQNWYxl4gpKkqrFScEoD1Ar6Mtbn7QJAY3iaNtjK+3OcA9iR0IoAtUUUUAFFFFABRRRQAUUUUAFFFFABRRRQAUUUUAFFFFABRRRQAUUUUAFFFFABRRRQAUUUUAFFFFABRRRQBTk/wCQpb/9cZP/AEJKuVTk/wCQpb/9cZP/AEJKuUAFFFFABRRRQAUUUUAFFFFABRRRQAUUUUAFFFFABRRRQAUUUUAFFFFABRRRQAUUUUAFFFFABXlX7Sv/ACTvSP8Asc/Cf/qQ6dXqteVftK/8k70j/sc/Cf8A6kOnUAekx/8AIUuP+uMf/oT1cqnH/wAhS4/64x/+hPVygAooooAKKKKACiiigAooooAKKKKACiiigAooooAKKKKACiiigAooooAKKKKACiiigAooooAKKKKACiiigAooooA8q+Mf/JRPgV/2Odz/AOo9rNek2X/H1f8A/XYf+i0rzb4x/wDJRPgV/wBjnc/+o9rNek2X/H1f/wDXYf8AotKALlFFFABRRRQAUUUUAFFFFABRRRQAUUUUAFFFFABRRRQAUUUUAFFFFABRRRQAUUUUAFFFFABRRRQAUUUUAU5P+Qpb/wDXGT/0JKuVTk/5Clv/ANcZP/Qkq5QAUUUUAFFFFABRRRQAUUUUAFFFFABRRRQAUUUUAFFFFABRRRQAUUUUAFFFFABRRRQAUUUUAFeVftK/8k70j/sc/Cf/AKkOnV6rXlX7Sv8AyTvSP+xz8J/+pDp1AHpMf/IUuP8ArjH/AOhPVyqcf/IUuP8ArjH/AOhPVygAooooAKKKKACiiigAooooAKKKKACiiigAooooAKKKKACiiigAooooAKKKKACiiigAooooAKKKKACiiigAooooA8q+Mf8AyUT4Ff8AY53P/qPazXpNl/x9X/8A12H/AKLSvNvjH/yUT4Ff9jnc/wDqPazXpNl/x9X/AP12H/otKALlFFFABRRRQAUUUUAFFFFABRRRQAUUUUAFFFFABRRRQAUUUUAFFFFABRRRQAUUUUAFFFFABRRRQAUUUUAU5P8AkKW//XGT/wBCSrlU5P8AkKW//XGT/wBCSrlABRRRQAUUUUAFFFFABRRRQAUUUUAFFFFABRRRQAUUUUAFFFFABRRRQAUUUUAFFFFABRRRQAV5V+0r/wAk70j/ALHPwn/6kOnV6rXlX7Sv/JO9I/7HPwn/AOpDp1AHpMf/ACFLj/rjH/6E9XKpx/8AIUuP+uMf/oT1coAKKKKACiiigAooooAKKKKACiqGpala6Lp9zf6hdw2Vjaxmae6uZFjiijUZZ2ZiAqgZJJOAK+W9V/bF8TfF7VrjQv2dPAzeO/KkMM/jjXS9l4dtXHDBXwJLkg8FY8dQQWFAH1nXm3j79oz4X/C5pU8V/EDw7oNzFkNaXepRLcZHUCEMXJ+imvEY/wBjnxv8UsXPxt+NPiPxHHIcv4a8Iv8A2LpCrn/VsIx5kyjszFW5/GvS/h7+xt8EvhcqHw98M/D8NxGdyXl7ai+uVPqJp97j8GrNzSHY4aT/AIKLfCvVnePwXp3jT4lyKdpHhHwxdXILZxtDSLGpPvnHvSN+118TNc3N4X/Zi8fXaH7n/CQXNppDH/eEjtt/WvpuGGO3hWKGNYo0ACogAUAdAAOgqTmsJVmtkOx8uyfGz9qLUVH2P9mzSdIY/wDQS8eWs/5iKMfzNRt8TP2uJMMnwf8AAkCn+CXxM7sPqVXFfU9NrCWJkh8qPlj/AIWj+1na/wCs+C3gu974t/FWzj0+ZOp9elPX9ob9pPSyDqf7LYuoAfnm0nx1YyN+EbICfzr6j5pOKy+uT7IfKj5hT9tvWNF48V/s9/FjRsffn03Ro9Tt4x3LPFJnGe4U1p+Hf+Ch3wG1rUhp1/4ybwpq38dh4o0+5014/wDeaVBGP++q+iqx/EXhPRPGFkbLXdG0/W7M5zb6jbJcRnPX5XBH6ULHfzRDkHeFPHXhvx1Ym98M+INL8RWXH+kaVexXMfPT5o2I5roa+Y/Fn/BPv4KeINROq6P4buPAWug5j1bwXfS6XNCc5yiRnyhyB/BXPt4D/aW+A/7/AMHeNLP44eGYME+H/GgFpq+wdVhv0+WRzj70wxyflPFdEMZSk7N2J5WfXlFeC/BP9rvwh8XvEEnhHULTUPAfxHtlJufB/iaE295gZy0JPyzoQCQyHJUbioFe9V2ppq6JCiiiqAKKKKACiiigAooooA8q+Mf/ACUT4Ff9jnc/+o9rNek2X/H1f/8AXYf+i0rzb4x/8lE+BX/Y53P/AKj2s16TZf8AH1f/APXYf+i0oAuUUUUAFFFFABRRRQAUUUUAFFFFABRRRQAUUUUAFFFFABRRRQAUUUUAFFFFABRRRQAUUUUAFFFFABRRRQBTk/5Clv8A9cZP/Qkq5VOT/kKW/wD1xk/9CSrlABRRRQAUUUUAFFFFABRRRQAUUUUAFFFFABRRRQAUUUUAFFFFABRRRQAUUUUAFFFFABRRRQAV5V+0r/yTvSP+xz8J/wDqQ6dXqteVftK/8k70j/sc/Cf/AKkOnUAekx/8hS4/64x/+hPVyqcf/IUuP+uMf/oT1coAKKKKACiiigAooooAKKKKAPjT4iaNdftmftIeIPhpqN3cWnwc+HX2STxDY2spRvEOpyqJorZ2XDCGIDLKDksPUqyfW2h6Hp/hnSbTStHsLbS9Ls4xDb2VnEsUMKAYCoqgBQPQCvkqXxRB+yP+114tuvFY+wfDX4tTWt1Y+IHyLfTdXii8uS3uHPCCYDeGPHQdFYr9iKwZQQQQRkEdKxmxofRRSNXMyjyr4xfGk/DTXPBXhfStHXxD4z8YXs1no+mTXn2SArDEZriaabY5SONACSqOxLKApycMh+Nz+G/D9rc/EPw3qHhDXri4nhi0TS0k1+a5jiK7rmBbKN5WhwyEs8SFdyhlUsM5vxw+Des+NPHHw0+IPhWbT/8AhLPAd7eS2tjq0rw2l7bXdv5FzC0saSNExUIyuEfBXBU5yOI+KPwc+MPxYj8A3Ouah4Qu4dL1S9uNc8IQ3F9baTqFvJFstVllCvJctA2XKskccpbBVAATL5dLgdD4/wD20Phl4R+Gn/CWaZ4gtfEj3mg32v6PYWomH26K2Vgwd1jb7OplUQ7pVADnbgsCKl0f9sL4fnwF4V8S+I76bw6dY0rTdQvNtldXllpMl7DFLFBc3scHkxMfOQDzWjLBlbADCvmnwb/wT8+JvgP4cabpmn634TudfuPh3rvw/wBVW6uLr7LHHeahcXkNxAwg3M37/YwZV29RvxtaL4k/sA/Ffxx8NbnwlJrvhbWIh4U8N6LpMmrahepHoFxYRwpe/ZYlt2VluGjZvOYLIFOzaFYkJxp7Nj1PrPUv2qvhhpPia70CbxHPLqVrfSaU/wBl0m9uIWv44zI1jHPHC0cl1tHFujNKxIUKWIB4n4Yft3/Dn4geBfBmv3y6x4cu/F91qVto2jy6Pe3dxdmzkxIYzBAyv8jRsShZQzPGGZo3A5T/AIZF8ZaX+0x/wsHwtqWi+C9Nu/ES6tq91oWo30Ums2RBaS0u9OcPA8rueblJUHJYQhjmsv4I/sZ+Nvhfqn7Osd9qWgXOm/Cy58ULcXFvPOZr+DUlY2zpGYQqurOwdC5ACgq7FsDGUaNtWNXPoj/hof4ef8LI/wCED/4SWH/hJ/tP2L7P5E3kfavL8z7N9p2eT5+z5vJ378fw16TXx8v7Gvif/hZxB1nST4C/4Wh/wtUXW+b+1ftvlbfsXlbPK8nfz5nmbtvGzvX2DXn1lGNuV3KV+ojU2lPNJXnyZSPJP2g/2cfC/wC0P4bW01ZH0vxDYHz9F8TWA2X+lXCnckkUgIbaGAJTIDY7EKw5/wDY7+Nuu/EnwfrXhnx2Yl+IvgrVZvD+tTQ4Ed9JFgrdIAAAJFIJAAGQxAAIA9B+MXxi8LfAnwJqHi3xjqSadpNouFXgzXMpBKwwpkF5GxgKPckgAkfPH7JPhfxFZ6H4p+IfimwbRfE/j3X5fETaY2Q9hbsFW3gcHncqLuOeRvAIBBFe9lzqNO+36mc7H2fRUUTF40YjBIBI9Klr2jIKKKKACiiigAooooA8q+Mf/JRPgV/2Odz/AOo9rNek2X/H1f8A/XYf+i0rzb4x/wDJRPgV/wBjnc/+o9rNek2X/H1f/wDXYf8AotKALlFFFABRRRQAUUUUAFFFFABRRRQAUUUUAFFFFABRRRQAUUUUAFFFFABRRRQAUUUUAFFFFABRRRQAUUUUAU5P+Qpb/wDXGT/0JKuVTk/5Clv/ANcZP/Qkq5QAUUUUAFFFFABRRRQAUUUUAFFFFABRRRQAUUUUAFFFFABRRRQAUUUUAFFFFABRRRQAUUUUAFeVftK/8k70j/sc/Cf/AKkOnV6rXlX7Sv8AyTvSP+xz8J/+pDp1AHpMf/IUuP8ArjH/AOhPVyqcf/IUuP8ArjH/AOhPVygAooooAKKKKACiiigAooooA5nx54B8PfFDwnqHhnxXo9truhahH5dzZXaZRx1BBHKsCAQykFSAQQQDXye/wo+OX7JMwHwm1qP4m/DWLmPwT4tuSl3ZJn/V2l9jgDoFk+VQOjEk19KeNPjZ4P8AA+qjR7vU31DxEy708PaLBJf6k4PRvs8Ks6qf77BVHUsBk1e8CeJPEnixb251zwhJ4T087BZQ39/FPezA7t5mih3RxAfJtAlcnc24IVAKaT3A8D8L/wDBRL4drfw6P8SdN134P+IZDt+yeKrF1tpG7mK6QGNk/wBpto619F+E/H3hr4gaf9v8L+IdJ8RWOcfadJvYrqMH03RswzVXxR8MdC8WWM1pfWNvPbTD95bXECTQv/vIwINfOniv/gnf8K9U1BtTsPCMWhaoCSmoeGL2bTJYiepVYnVAfbbWTpp7Mdz60pvPpXxkv7M/xO8Drt8IftB/ETRol+5H4mjg12ND2CiZFO0dMZ6d6nW3/au8PKVs/ih4C8V7ejeIPDktkzj1It3wPwrmlh5dGVdH2LRmvj5fiP8Ate2P+v8ADvwf1cetheajBn/v5nH/ANasnxV+0f8AtOeC9NgvNT+FvgV4Zb6z09ZLfXZiDNdXMVtCNpXIHmTICewye1c8sNUfQOZH2sxpK+QG+MH7WNxxH8NPh3Z9v9I1y4fn1+UdPao/+Ew/bE1QhRD8G9EhY8vjU7iZR7DIU/jWTwdVj5kfYdNavjt/BP7S/iLJ1f4/aT4cibG628OeEreQkdwss7ll+uDVC4/Y7i8XfN8Qfix8RvHqN/rdPutca1sG9cQQKoX8GoWXzfxSSHzI+g/iV+0z8KvhCkw8X+P9B0W4h+/ZyXiyXQ+kCbpD+CmvDr79tDxn8WGNp8CvhbqWtW8vyp4w8ZK2maOgP/LREP72dRxwm1vY4rqfhz+yX8L/AIcyRy+FfhvpdvdIQUvZbY3M6kdCJpSzr+DV7RZ+EL+fHm+XbL7ncR+A/wDrV008BSi7yd/yJcn0PmbwX+y/dat4ysfH/wAZvFE3xN8dWh32Uc0Yh0nSWyCBa2oAXcCB87DJKq2AwzX074d8PSX0yXFwhW2UhgGHLn/D/P04248b3Xw71i8HjDwLrEejRzOLbxFooOr2vlBjsaaGJBcQsV2lv3Txqc/vCBuPpHg/x14d+IGkrqfhnXNP1/Ti+37Tp1ykyBh1VipO1h0KnBB4IFeikoq0VZEHR0UUVQBRRRQAUUUUAFFFFAHlXxj/AOSifAr/ALHO5/8AUe1mvSbL/j6v/wDrsP8A0WlebfGP/konwK/7HO5/9R7Wa9Jsv+Pq/wD+uw/9FpQBcooooAKKKKACiiigAooooAKKKKACiiigAooooAKKKKACiiigAooooAKKKKACiiigAooooAKKKKACiiigCnJ/yFLf/rjJ/wChJVyqcn/IUt/+uMn/AKElXKACiiigAooooAKKKKACiiigAooooAKKKKACiiigAooooAKKKKACiiigAooooAKKKKACiiigAryr9pX/AJJ3pH/Y5+E//Uh06vVa8q/aV/5J3pH/AGOfhP8A9SHTqAPSY/8AkKXH/XGP/wBCerlU4/8AkKXH/XGP/wBCerlABRRRQAUUV5/4z+NnhDwNqY0e/wBUa+8ROu+Lw/pEEl9qUinowtoVaQLyPnYBR1LAc0AegVm61rmm+G9LuNS1bULXS9Ot13zXl7OsMMS/3mdiAB7k15h/a3xZ+ILEaZpFh8MNHfpea8U1LVmH+zawv5EJx0Z5pSM8x8Yq1pnwE8J6dqltrPiea98e+IYX3w6n4qmF40L/AN63twqwW7e8MSHnkmgCt/wvmfxgfK+GnhPUfGwY4GtXBOm6KPRvtcqlpl/2raKYe4ok+FPjHxwPM8feObiKxblvD/g0yaXa4/uy3QY3UvoSjwqQTlK9S+0XU5xFD5Sf89J+PyUc/mRR/Z4k5uJGuD/dbhP++Rx+eaAOe8G+D/C/w/01tN8I6BZaXbF/Mkh0y3SNZHPV5GGNzE5JZiWJyTk10Hk3dx/rZRAn9yHlvxY/0A+tXVAUADgdABTqAIo18tQozhRgZJJ/M9aloooAKqS6baXHMltC/uUGfzq3RQBkS+F9Lm5azTPsWH8jXlP7SHhXTIfh7pLJBtJ8Y+FVOGPRvEGnqf0Jr22vKv2lf+Sd6R/2OfhP/wBSHTqAOuTwfprahPGYm2CKNgN3cs+f5Cra+DdKH/LuT9WNaEf/ACFLj/rjH/6E9XKAMqPwzplv9yzT8ST/ADNW4dPtoMGO3iQ+qoBVqigAooooAimj86MoWZc90YqR+IrzXxf8CvDHirWDrT2D2HiLAVdf0e4fTNTAHQNcQFWlUf3JAynnIIJr0+igDxZYfit4BIWz1TT/AIj6avH2PxAq6XqoX/ZuoUNtO3ophhz/ABPzkauk/tD+F31K30nxOl98PddmYRx6d4shFoJnP8MFyGa3uG9oZXPqBXqDKJFKsNynqCMg1k6t4Z0/WtPnsLu2hubC4QpNZ3USzW8qn+Fo2BBHtxQBsDDcg5FOrxb/AIUQ3g3978PPEGqeA9vK6dZH7dozf7JsJiREv+zbNEeOvWpIfif468Hhl8Y+Cv7esI+G1zwKXu8D+9Lp8mLiM/7MJuD059AD2WiuS8C/FDwn8Sre4k8Na9Z6u1udtzbwyYuLVv7k0LYkib/ZdVPtXW0AFFFFAHlXxj/5KJ8Cv+xzuf8A1HtZr0my/wCPq/8A+uw/9FpXm3xj/wCSifAr/sc7n/1HtZr0my/4+r//AK7D/wBFpQBcooooAKKKKACiiigAooooAKKKKACiiigAooooAKKKKACiiigAooooAKKKKACiiigAooooAKKKKACiiigCnJ/yFLf/AK4yf+hJVyqcn/IUt/8ArjJ/6ElXKACiiigAooooAKKKKACiiigAooooAKKKKACiiigAooooAKKKKACiiigAooooAKKKKACiiigAryr9pX/knekf9jn4T/8AUh06vVa8q/aV/wCSd6R/2OfhP/1IdOoA9Jj/AOQpcf8AXGP/ANCerleb+MvjR4R8B+JJdL1DVGutflgjMOg6TBJf6jMNz8rbQq0gXkZcqFGQSwHNYx1r4r/EL/kE6NY/DLSZOl94gK6jqjr6raQv5MRI6M80hGfmi4xQB6hrGtaf4d0241HVL+10zTrdd813eTLFFEv95nYgAe5NeYf8L8l8Xfuvhr4U1Lxzu4XWZD/Z2jL6N9rlXMy/7VtHMKsab8A/CdlqVvq/iu4vfHuvwv5kOo+K5hd+TJ/et7YKtvA3XmGJT6k16V9ouZuIIPLX/npPx+Sjn88UAeW/8Ks8Z+OP3nj3xzcW1i3XQPBZfTLbb/dlu9xupT/tI8KkE5Suv8G+DfC3w7006d4S0Cz0u2Zt8kem26RiV+7yPxvc8ksxLE5Jya6P+z1m5uZGuD/dbhP++Rx+eatqoUAAYA4AA6UAVPKupv8AWSC3T+5DyfxYj+QH1qWC1itzlEw7fecnLH6k8mrNFABRRRQAUUUUAFFFFABRRRQAV5V+0r/yTvSP+xz8J/8AqQ6dXqteVftK/wDJO9I/7HPwn/6kOnUAekx/8hS4/wCuMf8A6E9XKpx/8hS4/wCuMf8A6E9XKACiiigAooooAKKKKACiiigAqtcWkVwQZI8sv3XHDD6EcirNFAHn3jj4MeGfH9xBeavpEF5qVsuLXVI3e11G1HpDeQlZov8AgLc965ZfDvxM+HvOgeKYfGGmr00jxuPKnA/ux6nbocD086GVjxlxXtVNOG4IyKAPJIP2iNG0SWO18e6XqXw2vHIQT68inTZGPA2X8TNb8nGFd0c5+4DkD1K1uoby3hnt5Y54JVDxzRsGVgRkEEcEEdxUFxpFvNDJGF2JICHQAFHBGCCpBUg9+K8tuv2e9L0K4lvvA99qHw7vXcyN/wAIvIiWUrE5Jl0+VXtmJOcsqLIcnDA80AX/AIx/8lE+BX/Y53P/AKj2s16TZf8AH1f/APXYf+i0r5e+Jnir4i+F/HfwdPiXR7DxnaWXiu4mjvfCaPbX8p/sTVUKvYTuQuFdnLJO27y2VUyVB9p+H3xk8IfELVNSsNH1iM6xFIHn0W/jez1G3Xy0GZLSZUlQZBGWUA4OCaAPRKKKKACiiigAooooAKKKKACiiigAooooAKKKKACiiigAooooAKKKKACiiigAooooAKKKKACiiigAooooApyf8hS3/wCuMn/oSVcqnJ/yFLf/AK4yf+hJVygAooooAKKKKACiiigAooooAKKKKACiiigAooooAKKKKACiiigAooooAKKKKACiiuA8afGrwf4B1GPStS1T7R4gkXfBoOlQyX2pTL2ZbWFWk28j5ioUZ5IHNAHf1n6vrFj4f0241HVL2303T7dDJNd3cqxRRKOrMzEBR7k15f8A298VvH+F0nRbH4a6U/S/8R7dQ1Nh6raQSCKIkchnmYjPzRcEVPp/wD8KWuoW2reLLi98f69C/mRX/iuYXSwyf3oLUKtvA3X5oolPqTQBB/wv3/hLm8v4a+GNS8ebuF1jP2DRV/2vtkq/vU/2rZJvp1rzf9oDwD448SeA9LuvHXjFY7KXxZ4Zgbw34Tiaztdsmu2MZ8y7Ym5kdQ5ZXjaABgp25UGvpr7RcTcQQeWnaSbj8lHP54ry/wDaKjlh+H+kym4keQ+MPC0Z52rtbX9PVhtHBBVmHOeDQB0ngjwT4V+HTXWn+E9Bs9Mt5EjeVNNgVfNk3Pl5X6u5zyzEseck11nl3Vwf3sgt4/7sPLfix/oPxpYVC6lOAMAQxgADgfM9XaAK1vaRW5yqDeertyx+pPJqzRRQAUUUUAFFFFABRRRQAUUUUAFFFFABRRRQAV5V+0r/AMk70j/sc/Cf/qQ6dXqteVftK/8AJO9I/wCxz8J/+pDp1AHpMf8AyFLj/rjH/wChPVyqcf8AyFLj/rjH/wChPVygAooooAKKKKACiiigAooooAKKKKACiiigAooooA8m+MmT4++CMYLeXL4wuEkXJAdRoGrsAcdRuVW+qg9QK2vFnwr8N/ESO4tvEGjWWtx29wHt/wC0IQ8lu3lp88MwxJE/oysCO1ZPxj/5KJ8Cv+xzuf8A1HtZr0my/wCPq/8A+uw/9FpQB5D/AMIB468AMz+D/GtxeWC/d0PxuH1K3x/djv1Iuov96czgdl5qzH8fv+EWAX4i+FtS8EJ31mE/2lop9W+2QrmJf9q5jh/lXsNUpNPiaQvHugkPV4jtJ+o6H8QaAItF13TfEml2+paRqNrqmnXC74byynWaGVf7yupIYe4NaVeSa1+z34fbU7jWNAW88Ga9O/mS6t4RnFhNM/8Aenhw1vct7zxt0FVIdc+K3gWQR3tlpvxN01f49P26RrQX/rjK/wBmuG9WWWAdMLQB7NRXm/hP47eD/FmsR6G17NoPieQcaB4gt30/UGx1KRShTKo/vxF15GGOa9IoAKKKKACiiigAooooAKKKKACiiigAooooAKKKKACiiigAooooAKKKKACiiigAooooApyf8hS3/wCuMn/oSVcqnJ/yFLf/AK4yf+hJVygAooooAKKKKACiiigAooooAKKKKAPGP2lv2gU+Avg/TpdN0iTxR408QXq6T4b8OwPte+vH6bj/AAxIPmZugBAyNwNeXWf7Pv7Q/jS1TWfGP7Q914V1uT94mi+D9Ftxp9iTyI90nz3AB4y/J6ZPWpfjtNFpf7d/7O9/rbquizWGuWOmSS/ci1J4U7ngM8eFX1PA5r6rZq469Z09ioo+WPh18bPiT8Hfi7onwq+OFxp2vR+I/MTwt4+0y3FpHqEyfM1rdQD5YpiCNu3CsSqjcSSPq+vj7/goncW9x4K+FukW7L/wlF94/wBIOiqp/eLKjsXlXuFVCQW6DeM9RX034M1SW8tJbedjJJAQA56sp6flWtGo6kOZie501FFFbiCiiigAorgvG3xo8IfD/UItM1TVlm12Zd8Gg6ZDJfalOPVLWFWlK8j5tu0Z5IHNc5/wkHxW+IDY0XQrH4b6Q/A1HxKVv9SYeqWUDiOPI5DSTsRkbouCKAPUNV1ay0LT7i/1K8t9PsLdPMmurqVY4o1HVmZiAo9ya8vPx+XxY3l/DbwzqXj4twNWQ/YdFH+19tlGJV97ZJj7damsvgD4Xh1C31bxheX3xB1yFxJDfeKpVuUhk7NBaKq28LDs0USt6sa9LW4uJgBbweWnaScY49lHP54oA8u/4Vj448cfN468cTafYMct4e8EF9Phx/dlvSTdSH/aia3Bzytdd4L8D+FPhzYy6f4T0Gy0yKR98y6dAqmaTu80nV3OeWdix7k10n9nrNzcyNc/7LcJ/wB8jg/jmraqEUBQFA6ADAoAqeXdXH+scW6f3Ifmb8WI/kPxqWCzit+UQbz1dvmY/Unk1ZooAK8q/aV/5J3pH/Y5+E//AFIdOr1WvKv2lf8Aknekf9jn4T/9SHTqAPSY/wDkKXH/AFxj/wDQnq5VOP8A5Clx/wBcY/8A0J6uUAFFFFABRRRQAUUUUAFFFFABRRRQAUUUUAFFFFABXlX7Sv8AyTvSP+xz8J/+pDp1eq15V+0r/wAk70j/ALHPwn/6kOnUAekx/wDIUuP+uMf/AKE9XKpx/wDIUuP+uMf/AKE9XKACiiigAooooAKKKKACiiigAooooAKKKKACiiigDyr4x/8AJRPgV/2Odz/6j2s16TZf8fV//wBdh/6LSvNvjH/yUT4Ff9jnc/8AqPazXpNl/wAfV/8A9dh/6LSgC5RRRQAVFNDHcRlJEWRT2YZFS0UAct4s+H+h+N9HfSdc0uz1vTGO42OrWy3UG4dGCuCQR2IIx2rz/wD4VL4k8D/P4C8Zalo1snK6J4g365pZH91TI63UI7AJN5aDohAAr2migDxyH41a74TGPH/gq+0y2Xg+IPC7PrWmH3ZY0FzD6kvBsXnMhAJr0Twp428P+PdGXVfDOuWGvaa5Krd6bcpPHuHVSykgMO4PI7itOaxhkfeUKSf89IyVb8x1/GvOvFnwF8NeJtYk1xbKTTPEbYH/AAkGh3D6bqRx0DzQlfOUf3JQynnIOaAPUaK8WH/C1/ALbLe/0/4k6YvAt9aC6Tq4X/ZniQ2tw3opjgHXLVr6P+0N4VuNUt9H8Qi+8A+IJ38uLSvFcAsmnf8AuwTbmt7g9f8AUyv0oA9SooooAKKKKACvGP2lv2gU+Avg/TpNN0eTxR408QXq6T4b8Owvte+vH6bj/DEg+Zm6AEDI3A17PXyZ8dpotL/bv/Z4v9bdV0Waw1yx0ySX7kWpPCnc8Bnjwq+p4HNS3ZNgRWf7Pv7Q/jW2XWfGP7Q114W1uT94mi+D9Ftxp9iTyI90nz3AU8Zfk9MnrVj4dfGz4k/B34u6J8Kvjhcabr0XiPzE8LeP9MtxaR6jMnzNa3cA+WKYgjbtwrEqo3Ekj6nY18j/APBRO4t7nwT8LdJt2X/hKb7x/pB0VFP7xZUdi8q9wqoSC3Qb1z1FefDEN1FHuXbQ+waK5nwZqkt5aS287GSSAgBz1ZT0/Kumr0iAooooAKKKKACiiigAooooAKKKKAKcn/IUt/8ArjJ/6ElXKpyf8hS3/wCuMn/oSVcoAKKKKACiiigAooooAKKKKACiiua+IHhu/wDF/g3VdG0vXrzwvqF5CYodY08K09q2Qd6BuCeMc+tAHK/H74D6D+0N8P5fDOuyXVhLFPHfabq1hJ5d1pt5HkxXELdmUkj3BI44I+TvHfxs/aj/AGc/Eng3wJq0fgP4iy+IL9tM0jxJdLc2c9wQhYG6jRgqNgZJTcOCOTzXpt1+yj8RLFlWf9qjx7ESMgNb2vI/75rwX9oL9mnxvH8SPgva3Hx18XeKlu/EEkX9oXcEG7R/3JPnxgDBY/d5yMGs5U4zVpK47tbHr/w5+BfizUviZF8U/jH4ntfFXji1gkttJ03SYmi0nQ45Mhxbq3zO7D5TIwDYODuwCPqTwVYvDDPdOpXziAoPoOp/l+VfKen/ALI3i5rq6/4yb8bR+W4VW+zWx3DHXla9j+B/wx1v4V6lqN14g+MniD4iQXUCwxWmtxxIlsytkuuwA5I457VSSirJWQj3OqGqapZ6Hp899qF3BYWNuu+a5upFjjjUdWZmIAHuTXnGpat8UPGGpXdp4d03SfBWiRzPCuva3INQurlQxXzILOF1RVYDcryzbhkboeoqKz+APhiO+t9W8ZXd98Q9aikEkV34qlW4ihkHRoLRVW3hYdmjiDdMscZqgIv+F/ReK28n4beG9S+ITtwuqwYstGU/3jfSjbKvvbLORnpSj4ZeOvHWH8c+NpNK09uW8P8AgkvYxkf3Zb8n7TJ/vRG3z3WvUVuJ5hiCDy06B5htH4L1/PFH9niTm5ka5P8AdPyp/wB8jr+OaAOa8E+B/Cfw4sZrHwloFnpiTPvn/s+FQ88nd5pTzI57s7Fj6mul8u6uP9Y4t0/uxfM34sR/IfjVtVEahVAVR0AGAKfQBVt7OK3JZE+c9XYlmP1J5q1RRQAUUUUAFFFFABXlX7Sv/JO9I/7HPwn/AOpDp1eq15V+0r/yTvSP+xz8J/8AqQ6dQB6TH/yFLj/rjH/6E9XKpx/8hS4/64x/+hPVygAooooAKKKKACiiigAoppwvJOBTqACivL/j1+0D4T/Z18IJrniW4mluLqUWumaPYR+dfancn7sMEQ5ZiSMngDIyRkZ8Lh+Dfxn/AGqNupfFzxFdfCvwHcYeD4eeErnbfTxnkLf3oGcn+KNBjB/gYGk7dQPT/ip+2t8Hfg/ftpes+MrW/wBfD+UNC0NW1C+MnaMxQhtjH0crXDN+1Z8W/H6Z+Gv7OfiR7KUfu9W8dX8GhouRw/kMWkdTxjaQTntWZ4q8G+G/2ePiL8HPhJ8IdB034d3Xjy71FbzxPY2ENxfw2ljai4lRZLhZN8shKKGlEiqAx2k4x3/jb4meLP2efB+kWviHV9K+IGtahfTxWeoao40VpkGGitzDbRXMlzckEgfZ7YKwViyxYG6HJ9B2ONXwn+2L422vqXj34c/DeJuBH4e0ebVJowe7G5O0sPY4NSf8MjfFXXMnxT+1H46vHfmT/hHrG10cE/7IjDbR7CuE1r/goZeePvhDNffD3wpdW3iS8+Hms+NJZrq9h/4ksVrPNZrKqvGy3LLcRM20hQUTJBJ21Z1P9vu7+Ffwe8Da94m0az8TXEnhfQtW1qaLVVi1KU3kMHmXUdpBbvHHF5kxGZ5LYMysqKRtLZSdToGh2X/DAGk3n/IY+NXxo171XUPGbsvuAFjXA9qhuv8AgnB8M76PZe+IfiBqLB0kDXXim4c7kYMjemVYKwOMgqCORS2P7b9x4g+OXiD4aaJ4O06TWNL1efRktda8Sppl9O6Rlku1t5IMPaMwA3QySzBSXEDDAPDfAH9tr4ieMfAvwNi1bwfo/iLxX8ULrxF9luotYbT7eCHT5GYGRBayFeN8YUFzthVyzNIyrg/a2vcrQ74/8E/fAqKLO28W/ETT4ISZ1ltfFNwrs74DZY5ztEakDsWJ70z/AIYRm035tB/aC+NGkEfdik8VfaIB/wAAaPn860f+G1bH/hZf9jf8IrN/whv/AAnP/CuP+El+3L539ueVv8v7J5efJ3fJ5vmZzztxzUf7U37T2sfDO88WeCvB2ive+LLLwBqnjGXVGuYo00u3i3QwzLHJGy3DCb5jG2BtQ/eJ2nHmrcySY7Io/wDDO/7Q3h35vDn7UF5dwp0s/EfhOzuw/s0wYOO/QZ6UsOvftg/D+QG+8OfDn4r6enRdJvptHv5P94zAwqfoDXIeHP2+5NC+Hek6jrHh+XxFZ+G/DXhbUPHXiIXcdtJaz6tBE0bQWqxbZuXDsFaIKGwoOMV9r1E8RWpfEPlT2Plpv2+rPwKyRfF74V+OvhZg4l1S40/+0tKQ+11b7t3UdE71718N/jJ4J+MWlf2j4J8VaT4ntFALnTrpZHiz0EiA7oz7MAfaunkVXQqwDKwwQRkEelfPXxO/Yd+Gfj7VD4h0Wyuvhx42jy0HifwXMdOukfrl1TEcgJAzuXcRwGHWqhj43tNCcex9J80Nivjm0+PHxL/ZT1Ky0j49GDxb4AuJltbL4o6PbGM2zHhE1K1UHyy3/PVMryAdxJK/XNjfQalZQXdrPHdWs8ayw3ELhkkRgCrKw4IIIII4INenCUai5ou6ItYvUUUVoIKKKKACiiigAooooA8q+Mf/ACUT4Ff9jnc/+o9rNek2X/H1f/8AXYf+i0rzb4x/8lE+BX/Y53P/AKj2s16TZf8AH1f/APXYf+i0oAuUUUUAFFFFABRRRQAUUUUARuiyKVdQynqCMg1j614V03XtLuNNvbO3vNPuF2TWN5Atxbyr/daNwQR7cVuUUAeLf8KLuPBbeZ8PfEmqeB1XldMiJ1LRT6KbGZt0K/7NrJD9etTQfFbxt4NynjTwVJq1hHw+veBi9+gH96WwYC6jP+zELjHdq9jqtcWkVwcvGC46OOGH0I5FAHOeB/iZ4V+JVnNc+F9fsdaW3bZcRW8wM1s/9yaI4eJ/9lwpHpXWV5544+C/hjx9dw3+q6VDPq1uNttq9vI9lqduPSK8gKyoOnAbBwM5rmP7C+J3gBcaJ4ltvGmmL00nxmot7oL/AHY9Rt0KkDoBNA7Hjc45NAHtVeYfH74D6B+0P8P5fDOuSXVhLFPHfabq1hJ5d1pt5HkxXELdmUkj3BI44I09Ss9d+J3wvu7TzNU+G2vajA8QmhlguLqwcOQJEeNnjYMF3Kc52sMhTlR4Rdfso/ESxZVn/ao8exEjIDW9ryP++aAPMvHfxs/aj/Zz8SeDfAerJ4E+IsviC/bTNI8SXS3NnPcEIWBuo0YKjYGSU3Dgjk812Xw5+BfizUviZF8U/jH4ntfFXji1gkttJ03SYmi0nQ45Mhxbq3zO7D5TIwBwcHdgEeP/ALQX7NHjeP4kfBe2uPjr4u8VLdeIJIv7Qu4IN2kfuSfPjAGCx+7zkYNesaf+yL4ua6uh/wANN+No/LcKrfZrY7hjrytZRpwi+ZLUd2z6s8FWLwwz3TqV84gKD6Dqf5flXVV4Z8D/AIY638K9S1G68QfGTxB8RILqBYYrTW44kS2ZWyXXYAckcc9q9uhmS4iWSNg6MMhh0IrURLRRRQAUUUUAFFFFABRRRQAUUUUAU5P+Qpb/APXGT/0JKuVTk/5Clv8A9cZP/Qkq5QAUUUUAFFFFABRRRQAUUUUAFFFFAEUkMcuN6K5HTcAa+N/22PH2g+Dfj9+zFY3+pw6dJN4rkmmjLbQIWRYVeTHAUySqMtxwx6K2PpH4zfF7w78C/hvrfjXxRcm30nS4TIVTBkuJDxHDGD953YhVHTJySACR8zfDH9lJfjp4L8b/ABB+P2meb4v+IlkIY9Pb73hnSwQ9rbQbh8kqsEkY4zvADDO/cAfXWkWsJvtUzFGf3w/hHpWr9lh/54x/98ivkn9j34ueIvDvinWvgd8U7tpPHugQxz6Vqk4K/wBv6XjbDdKSTucABXGSdwOSzbsfXlAHK6Xr+oap4g1PSZvC2taHY2eBBrNxLZG1vef+WKxXDyr/ANtYk9uayYfGmpQ+NP7F/wCFceJ1s2m8keJGm057NlxnzDi8NwF7YaIN/s4rPvvjt4b0fxFPofij+0PAl21y1vZ3evwLBZ32GwjQXYLQMXABEbOJcMAUU8V6EttJIoZdQnZSMghYyCP++KAOX8ceOdU8J3VtFYeBPEni5JULtPojWISEg42t9ouYWyevygjHftWj4k8T3ug+G01S18L6vrt03l/8SnTjbC6XcOcmWZI/l6HDn2zWx9jn/wCf+4/75j/+Ip32Of8A5/Zv++U/+JoAx/Dfii817w5Jql34Y1jQLlPM/wCJVqRtjdNtHGPJmkj+bt8/1xWb4I8f33i+5uYbnwV4k8LJCgdZtcjtlSUk42r5U8hyOvIAx3rqfsk//P8ATf8AfCf/ABNH2Sf/AJ/Zf++E/wDiaAOT/wCFiah/wmX9g/8ACC+J/s3neV/bnl2v2HGM7932jzNvb/V59qk8cfEC78G3VtFD4O8SeJI5kLG40SCCVISDgK4eZGyevyqRjqRXUfZZ/wDn9m/74T/4mj7LP/z+yf8AfC/4UAY/iTxZL4d8Ox6smgaxq7t5f/Eu02FHul3eqs6r8vf5uPejw34sl8ReHZNWfQNY0h18z/iXalCiXTbfRVdl+bt83PtWz9luP+f1/wDv2v8AhSfZbn/n9f8A79r/AIUAct4G+IVz4zurmGbwj4k8OCFA4l1u1iiSTJxtQpIxJHXkDimf8LO/4rL/AIR7/hFPFH+u8n+1f7O/0Hpnf5u77vviur+z3P8Az+N/37Wl+z3P/P4f+/a0Act44+I3/CE3VtB/wjHiTX/OQv5mh6f9pSPBxtY7hgnrj0rhf2pPEH9m/CHSNS/s6/uR/wAJZ4Vm+yW0G+4412wk2bM/eO3aBnlmA75r2T7Ndf8AP3/5DFeW/tFxyx/D/STLN56nxf4WAXaFwx1/TwrZHoxBx3xjvQB1/hfxfH4k0+81lNJ1jTkWEf6HqVi9vdHa0h4ibk57etQeCPiRB44urmCLw94k0UwKHMmuaTLZo+TjCM4wx9h2rfjt7r+1LgfahnyY+fKH95/erX2e7/5+1/79D/GgDkv+FqWn/CZf8I4/h/xQk/n+Qt//AGJcNYscZ3faFUoF/wBokCpPG3xMsvAl1aw3Oi+JNTa4TeraHod1fogBxhjEjBT7HBxXU+Td/wDP0v8A35/+vR5N5/z9R/8Afn/7KgDG8SeNLbwz4dTWZtO1e9gfy8Wum6ZNdXQ3DIzDGpcY75HHfFHhvxpb+JvDcmsw6fq9jAnmZttS0ye2ujtGTiB0DnPbAOe2a2fJvP8An5j/AO/P/wBlR5N5/wA/Uf8A35/+yoA5XwT8T9N8f3Fzb2GmeJNPkt0Ds2t+H77TEIJxhWuIkDH2Ukgc03/hbWk/8Jj/AMIx/ZXif7d5/kfav+EZ1D7Duxnd9r8nydv+1vx711vk3n/PzF/35P8A8VSeTef8/MP/AH4P/wAVQBxnxM8eeHfDtm+i+JdD13XNP1S2king03wvf6zbyRMCjRyi2glADAkFWHIJ4xXmPi/+2/2cfCv/AAlHhLU9U1zwXGiyy+Edbsb6+ktoyu7/AEaeKKW6twB1SeOWNcBcwjmvc9W/tqPS72TTPsN1qawObWG7DwwyShTsV3XcVUtgFgrEAkgHpXmEXwP1HxldR6p8U9ft/F7RsssXh+O1aDQrRgcg/Zy5Nwyn+O4Z8EblWPpQB8/fso+LtH/bL/aW8bfGe7trttL8I21jo/hLSdUQK+nmaEyXVwyAkCVmyoYfwnqcKR9z18hfFvUtT/ZY+J2rfF2wstQ1T4e+IIrW18Tx6ZaCVdLeIbI71YBhmhCZDlWwCWIGWzX074M8aaJ8QvDdj4g8Nataa1ol9GJLe+sZRJHIO+COhByCp5BBBAIIrKY0c78U/g7pHxWk0C8u7vUNG13w9em/0fXNIeNbuxmKFGK+ajxsrqxVkdGVhjIOARxOrfsm6Hq9x4N1G58aeNpPE/hW9vr2x8STask98xvIxFcxsZYmjSJkAUJEkYTHybSSTb/aI+MWsfDe+8IaH4buNOPiTxNNcw6fp8+mTand3bwxq7LDbRzQLtVSzSTSTosYC8Nu+X5a8J/8FB/iZ8Q/Dy6npGheFNOSH4Val4/ukvILqY/abLUrm0eJCsy5jdbdSFPKlySzBdrY2k1oUe06f/wTv+HWi+B9I8NadrvizT4rHQNS8LS6ha30C3V9p17cSXEkE7eRtKrLKzLtVfRt4JBg8Qf8E6vh7rvhnWPD6+JPGGlaRrWj6Lo2q29je2wF8mlRpHZzSF7ZsSKkag7dqHJOwEAjxDT/ANuLx1cfES4n8P6No6TeJte+Hulx2+rXuo3MEMes6RNcy7ENwYoGR1VQ0MSBhlpFlbBHdaJ+2d8TI9c0/wDtnS/Cs+kxfGBvhRe/Yba5inuGJbbeRbpmEQUBco3mbyTgpgZlqouoKx7h4h/ZN8L+LvifpXjTW9c8Sas2la1H4gsdHvr2Oe0tL1FwjRO8ZuI4lb5hAswh3c+XWd8P/wBjDwX8NdW+Gt5pGq+IHg+HdzrM+gWNxPA0MSamu2eFyIQ7opLMhLbgWO5mAAHzj8TP24vGep6XqGm6bJp1z4c8WeF/FzaR4m0GyurH7Hd6bp08xe0u5Jy12EdNvnLBbjcAVzggfYP7NOrahr37OXwq1LUry41HUr3wppVzc3l3K0s08r2cTPI7sSWZmJJYkkkkmsJ88I3bGrM5tf2RPBC/Eo+L/tGreSfEH/CWf8I79oT+y/7Z8ry/t+zy/M83HOPM2Z5255qx8aP2W/C3xt8QS63qOp65oWqXOgXfhe9uNCuo4GvNOuDuaCXfG+VV/nG3HOQ25SVPtNNrgdaSd7lJHzfN+wl8OpYdOtGu9eGlJpuj6Vq2lrdxC21+LTFVbJr4eVlmQIuTEYg2MEEcV9IUUVzVKkp/EyhGptKeaSuOTGjK8SeHdN8YaDqGiazYw6lpOoQPbXVncLujmjYFWVh6EGvl79hPxFe+B4viL8I729m1PSvAfii40jR724fc6WTBZIYXbuV3MPYYAACgV6L+0l+1BoXwD0qDTrWBvFHxE1YGHQvCOn/vLu8mIIRnVeY4QRlnOOFbGSMVxH7Mvwj1f4W+Abp/FF4upeOfE2qS+IPEFzFyrXs5UtGpH8KKqqMcZDEYBxXu5dTmryezM5NbH1tRUUe4RoG5YD5vripa9syCiiigAooooAKKKKAPKvjH/wAlE+BX/Y53P/qPazXpNl/x9X//AF2H/otK82+Mf/JRPgV/2Odz/wCo9rNek2X/AB9X/wD12H/otKALlFFFABRRRQAUUUUAFFFFABRRRQAUUUUAFIRkEHkUtcN46+MfhL4d3dvYaxq6nWbgbrbRbCJ7zUbkesVrCrSuM4BYLtGeSKAOrWwjjkDw7oSDkrGcKfqvT8cZqzJDHLjeiuR03AGsfwnrk/iTQbXU7jRtQ0CSfcRp+qLGtzGoYhS6xu6ruADBd2QGAYKwIGB8Zvi94d+Bfw31vxr4ouTb6TpcJkKpgyXEh4jhjB+87sQqjpk5JABIAPm79tjx9oPg34/fsxWN/qcOnSTeK5Jpoy20CFkWFXkxwFMkqjLccMeitj6y0i1hN9qmYoz++H8I9K+Rfhj+ykvx08F+N/iD8ftM83xf8RLIQx6e33vDOlgh7W2g3D5JVYJIxxneAGGd+7Z/Y9+LniLw74p1r4HfFO7aTx7oEMc+lapOCv8Ab+l42w3Skk7nAAVxkncDks27AB9bfZYf+eMf/fIp6qEUBQFA7AYFPooAKKKKACiiigAooooAKKKKACiiigCnJ/yFLf8A64yf+hJVyqcn/IUt/wDrjJ/6ElXKACiiigAooooAKKKKACiiigAqtNPHbwvJK6xxRgszuQFUAZJJPQAd6wviF40svhr4D8SeLtTiuJ9N0HTLrVrqO0VWmeKCJpXVAzKCxVCACQM4yR1rxrx78Y/APxe8M/DbwHrFv4ittN+N+gXl1p81u8ds1rax2KXcouJFlzGxilVcIJFJDK3ykkgHm/gyGT9uj45w+PL5Gl+BngG/ZPDNnIpEfiHVoyVe/ZT96GI5WPPBPpmRa+tn/wCJ9feX1sLdvmPaVx2+grzPw18UPhF4R+HK6V4P8a+ELHwj4ahhsbi6tNZtmtNLi3CNFmlDlUZmIUbyGZm7k11fiD4seDvBOkeKA3iHRTdeFreOTUrGTVrWCS1aVC9uk7SSKsDTY+QylQ2c5xzQB5v+1x+z7qPxc8O6V4n8EzrpHxW8HTNqPhvUgQvmsB+8s5TwDFMBtIJwDgn5SwPRfsv/ALQWn/tE/DWHWo7eTSvEFjK2n67olwCs+nX0fEsTqcEYbkEgEgjIByBe8P8A7Q3gqbwR4Z1vxJ4x8GeH7nXIXkhih8T21zaySRhTMkFwdiz+XuXcyrgEjPBBPA+HZvhV4T8bfEr4u299Y+CtRbV/+Ea1251LxDYrYXlza/xssNw8cczBwNs2ycbPmjQsSwB9CapptvrmnXFldwxXNpcIY5YZ4lkR1PVWVgQQehBFeTN8CbjwSxn+G+v3ngbacjSbeP7dorexsJGHkr7WskJPfNesaTqVvrGm2l7aSrPa3USzRSowZXRhkMpHBBGCCOCORWjQB41D8ZPEvg1WT4geDp1s4+G8SeERJqdiB/emtwourc9yPLkRQCWlwM16N4U8aaF4/wBFi1bw3rNjrmlykqt5ptws8ZI6ruUkBh3U8g8EVq3FnDcMGdPnHSRThh9COa848WfAXw/4g1mXXrRLnQPE0gG7X/D9wdPv2x0EroNlyo7JOjr7UAeo0V4vDrXxT+HsgS+tLT4n6Sv/AC0sxHpetqvvC7C1uW65ZHg7AITXVeC/jT4T8e6jJpVjqL2XiKFd8/h/V4HstShXuxt5QrleDh1BQ4yGI5oA76iiigAooooAKKKKACvKv2lf+Sd6R/2OfhP/ANSHTq9Vryr9pX/knekf9jn4T/8AUh06gD0mP/kKXH/XGP8A9CerlU4/+Qpcf9cY/wD0J6uUAFFFFABRRRQAUUUUAFVpbWKZkMi7ypyA3TPrjpmrNFAFaaFLiN4pEWSNwVZGAIYEYIIPUEV8keNv2MdZ+Gvia98Zfs9eK5vhpqd3J5194bEIuNDvm77rU8RkjjdGMqPugHJr7AooA/Pzxl8aNUvbzQ2/aM+Aer3M/h2aSWx8YfDq9nubeAyLsmdo4pUuIYXUbWV2YMAAVIxXSfBjUP2Lte0x9P8ACGtaHp/2nw1d+DX03VtavLK5Ol3NxJc3FrsupVclpppG3rlxuwrBQAPsrUvDlhq3zTwAS9pU+Vx+Iryn4h/sueC/iOsja/4Z0HxEzLt8zVtOjeZR/szbd6n3BFZuCezsO5S0b9kP4NQ3Wm6tpvhaOR7a70XUrS4i1W7dRNpNu1tpsg/fEMIYWZcHIfOXDHmtw/swfDL/AKFn/mcv+E//AOP+6/5Dv/P3/rP/ACF/qv8AYr5/uv8AgnX4I8PzyT+FE8YeAJHO4y+DvEtxF8394K7Ngj6Y9qhH7OfxQ8MsF0D9pP4iWAXhB4jgh1Ygf7RlVdx9zWMqU3tIaaPYI/2IfgtDNEyeDGRLeDUrW3gXV74Q28OoQvDeRxRCfZEkiSyDaigKXLKFY5r2Dwn4V0zwV4X0Xw7olt9i0bR7OHT7G28xn8mCJFSNNzEs2EVRliScZJJ5r5FTwd+03puBb/tH6TqoXoNS8E2kJPsTG36+wrF8ba9+1P4D0W2v3+KngrUoptT0/TV/4p3Y+67vYLVWIDY2q04Y9yFPesJYepLd3HzI+7KSvjQ6P+1bc8SfGTwXZ9v9H8MB/wAfmbrUEvwx/aL1Yf8AE1/aeNnE3Bg0nwbYwkD2kLbq5/qVR9UVzI+0qwfFXjXw74HsjeeI9f0vQLTBPn6pex2yY7/M7AV8gyfsoap4gz/wlX7QPxV11G+/a2euiytn9mjjQ5HToRWj4V/YT+C+jaiNQfwTL4r1Un57zxFPPqLSH/aSVjGf++aay/8AmkLnOt8V/wDBQ34O6LqTaV4c1LUviXr2SF0vwTp0moyPzgYkAWIj3DnpXHaj8RP2lPjupt9C0XTfgL4WmGG1PVnXU9ddD3jhGI4iRnIf5l4IavoHwv8ADlfD+nx2GheHrHQNPX7tvbQpbxp9EQAflXUWngR2IN7eEjvHANo/M81008HRg72u/MlyZ4F8Gf2bfCXwbvLvUrFL3xJ401IltQ8Ua3MbvU7tmxu3SNyqkgfKuAcDOSM19BeG/C7wyJeXwxIvKQ9dvufetzT9Fs9KXFtAqHu2MsfxrQruWmiJCiiimAUUUUAFFFFABRRRQB5V8Y/+SifAr/sc7n/1HtZr0my/4+r/AP67D/0WlebfGP8A5KJ8Cv8Asc7n/wBR7Wa9Jsv+Pq//AOuw/wDRaUAXKKKKACiiigAooooAKKKKACiuU8b/ABK8LfDexiu/E+u2ejRzt5dvHcSjzbh/7kMYy8rnsqAsewri/wDhYfxB8ffJ4J8Hf8I/pr/d8Q+OUe2yv96LTkIuH/3Z2tj9e4B6tcXEdrDJNNIsUUYLPI5AVQBkkk8AAd68suP2hdK1y5msvh9pGofEq/jYxtPoYVdMiYHBEl/IVg+U53LG0kgx9wnimf8ACgdL1lkvviTrl98RrhWDi11lki0mJgcjZYRhYTg9GmErj+/XpdviKCKHTrVYreNQkYK+VGqgYAUAZwB0AAHvQB5p/wAIF8RPH3z+MvF6+FtMf72geB3eNyP7suoyKJm/3oEtyMdTXVeCfh/4R+GsE9t4V0G1sZLht11Lax757l/7887EtK/+1Ixb3rG+NXxa0X4F+EbbxP4si1G70RtRtdOuZtPjTyrLz5BGs8wZ1xErMoYgsRuGFNO1/wCOHhrwn8XdF+G88d0dXvtGutemuY1iWz02xgYKZrl2dSis+VUqrDIOdo5oA7ySSWONpbmaOzgjBZ+QcKOSWY8AY68fjXx54Mhk/bo+OcPjy+RpfgZ4Bv2TwzZyKRH4h1aMlXv2U/ehiOVjzwT6ZkWvRv2gv2gvgdqPwog0nxT4/wBPufC3jq8/4RqG98PazESxkKpNIZ45NscUIdWldjsVWAYHeFbvtC1fwN4Fm0b4R+FtV0TSdTsbNIrfw7BexC6t7VVzu8nd5hyvO4jJyWJyc0Adk/8AxPr7y+thbt8x7SuO30FeLftcfs+6j8XPDuleJ/BM66R8VvB0zaj4b1IEL5rAfvLOU8AxTAbSCcA4J+UsD1g/aH+HkNjoB8OeJdD8W22paxaaIkmi6/prLDNcGQRsxkuUD5MMmI4t8rFW2RttbHS+Gfi/4D8ZXFtb+HvG3hzXp7mCS6gj0zVre4aWFHKPIgRyWVWUqWHAIIJyKAOQ/Zf/AGgtP/aJ+GsOtR28mleILGVtP13RLgFZ9Ovo+JYnU4Iw3IJAJBGQDkD2SvlT4f8AiP4U2HxH+LHxZ07W/CfhyXz7ey1O9tvGNrc2t3DG3lpdXUMbeVaySO4Rdzs7ALkIzsp9h0X48eEvEPi1NH0/U7G8t20OTxB/a0GrWD24t47hreTMa3BnwrqwMvleSCpUybxtoA9Korn/AAj428P/ABA0gar4Y17TPEemF2iF9pF5HdQF1+8u+NmXIyMjORmugoAKKKKACiiigAooooAKKKKAKcn/ACFLf/rjJ/6ElXKpyf8AIUt/+uMn/oSVcoAKKKKACiiigAooooAKKKKAOL+Mngmf4lfCTxv4RtJ47W68QaHfaTFPMCUjee3eJWbHOAXBOOcCvkHTf2cfiD8Rj8DdG8UeA30HS/hp4J1jw7qTX2t2wi1ua60tNOVLaS2eWSJGVC5kkjVlDYCsV5+8qKAPy/vv2M/jTrvwa+I/gyDQWj0248Ladp2iReLLrTLnV457bUYLj7DBqFthpLJYoWCCcQ/OyYjjAY133ib4N/HW++LPxc8daN4KfSF8TeIfCN7DFFqGnS6mNOtbKe3v/scskhjt7xVkVN7FRh5QjMMMf0CooA/Ob4DfsmfE3wv8fPAniPXfB81n4c03x/40124e+1e2vpYLO/060jsZHbzWeV2licE4LhlLMFyCb2ifsxfFDwr8Srrx1P4MHiTT9N+K/izxGvhQajZh9V0/UrOKC0u1MkgiBRkY7JGVwGPy54P6F0UAeM/sg/CfXfgd+zf4F8EeJrxL7XNJtHW6eOQyKjSTSSiJWPURrIsYI4wnHGK9moooAKKKKAIpoUuIykih0PVWGQa5Lxt8LvDnxC0+Oy8QaTZ6xaxP5kMd9EJDA/Z4X4eJx2ZGBHauyooA8VbwP4/+HPz+EPFba3pa9NB8byyXSAf3YdSQG4i/3p1uPbFXLL9ofStHuILLx7pd98Ob+VxHHPrW19MuGJwBDfxkwHccbVkaOQ5+4OlevVl32i2l9bzQyRKYp1KSxlQySKRgqyEFSCODkUAXYZkuI0kjZZI3AZXU5BB5BBHUVPXi0nwEHhGZ7n4c6ze+AJSxY2Olotxo8jHn59OlPloCeSbZoXPdqkh+LPi/wWCnj3wfJe2EfDeIvBaS30Cj+9NYkfaoT3wizqAMlxQB7LRXN+EPHnh74haONV8M63Y67p7MY/PsJ1lVHHVG2nKsOhVsEHggGukoAK8q/aV/5J3pH/Y5+E//AFIdOr1WvKv2lf8Aknekf9jn4T/9SHTqAPSY/wDkKXH/AFxj/wDQnq5VOP8A5Clx/wBcY/8A0J6uUAFFFFABRRRQAUUUUAFFFFABRRRQAUUUUAFNZQwwRkehp1FAFR9MtJP9Zawv/vRqf6V5J+0poOnL8PdJZbKBWPjHwqCVQDg+INPBH4gkV7NXlX7Sv/JO9I/7HPwn/wCpDp1AHax+G9L/ALTnX7BBtEMZA29CWfP8hV9fD+mJ92xgH/ABUsf/ACFLj/rjH/6E9XKAKqafaw/ct4Y/91AP6VZVQvSlooAKKKKACiiigAooooAKKKKACiiigAooooA8q+Mf/JRPgV/2Odz/AOo9rNek2X/H1f8A/XYf+i0rzb4x/wDJRPgV/wBjnc/+o9rNek2X/H1f/wDXYf8AotKALlFFFABRRWH4p8X6H4I0WbWPEGrWOh6XB/rL3UblIIl9AXYgZPYZ5oA3KK8f/wCFxeIPG48v4c+C7zVrZuniLxJv0nTB/tIrobif1BSIRt2kAOaa3wRv/GCmX4meMb7xRC3L6HpgbStGX/ZaGNzLOvYrPNIpwDtFAGlr37QXhmw1a40TQEvvHniW3bZLo/haEXbwP/dnmLLBbHp/r5U68ZrO/sb4rfETJ1bV7P4Y6M55sfD4TUNVdfR7uZPJiJHBWOGQjPyygjNeh+H9L0vwzpVvpXhzR7XTtMt12Q2thAttbRD0VVAUD/dBq99mmuGzcTEL/wA84cov4nqfzH0oA4zwb8J/Bvw61Ca/0vS/P8RTptuNZv5ZL/VJ19HuZWaUrnOFLBRngAcV23+mXHpaJ+DP/gP1qxDbx267I0WNfRRipaAKcenxIwkIaWUf8tJDub8M9PwxVyiigDhPjZ8MbL4zfCPxb4Iv9iwa5p01msrjIhkZT5UuPVHCMPdRXw5oP7JPxu+K3wL+Md18QrWDw/8AFPxBomk+GdHhl1CKdTY6eIJJCZYndV+1yK+4E8MWJAUjP6PUUAfnlffsr/ES+uNP8X2vhTxF/adv8SfC/im90nXtc0Z7u6tdPglhmeCGyhgtIHAlRQDMxlWEMdjfK21o/wCyh47sv2htQ1DVrPXtU0OX4mt48stasdZ0y1sLeBowFjmD20t/LIi5gMCskDIwIdCCx+86KAPz68A/sr/EnQf2V/2ZPCNz4VS28UeEPiZZeIvENot7ak21lHfXsjTNIshWUiOaE7UZmwwAGQQOZ+Gv7H/xY8I+Af2c7dPBWl22v+GNL8cxa+t/cWc9tHcX8EyaetyqyMLiNyYlITeFXhtoFfpXRQB+UfxL/ZF+PfxH0fxRd3Hg7V7vXtV+GunaFdSavr+nSG51eLXbO6nWFUnEcEAhhlaNVCqFQA4kYqfc/wBrf9k/4gfGT4veNbnwnaQ6boepfCiPw1ZakbqKKNr+PWo7w2ZQN5iq8MZXft2ANgnqK+6aKAPnP9mP4Y+KfDnxH+L3jrXvD/8AwhNh4yu9MbTvCf2mCdrFbSzEEkrG3dogZW5wrE4Rc4PA+jKKKACiiigAooooAKKKKACiiigCnJ/yFLf/AK4yf+hJVyqcn/IUt/8ArjJ/6ElXKACiiigAooooAKKKKACiiigAooooAKKKKACiiigAooooAKKKKACiiigAooooAKrXFrDc4MiZZfuuOGX6EcirNFAHmXjL4FeHfFWrnXFt5tK8TABV8QaLcNp+pBR91Xnix5yD/nnMHQ91NYiah8Vvh6wjmW1+KGkLwFYRaVrir7ci0um+hth7GvaKjkjSZSjqHU9VYZFAHBeC/jh4T8a6t/YsV9No/idVLv4d123ew1EAdWWCUBpEH/PSPch7May/2lf+Sd6R/wBjn4T/APUh06um8afDXw9480n+zNd0iy1mxDiRLXULdZ0jcdHQnmNx1DKQQeRzXgPx0+Gvi3wL4J0weF/FV5qOkR+KPDkieHvFdw17AHXWrJo1iv2zcxLvVN3m/aPlBVFDEUAfUMf/ACFLj/rjH/6E9XK8Wsf2g9P0HVGg+Imj3nw7uJI4o1v9QdbjR5W3OAU1CPMSgk4An8l2OcJxXr9rdQ3tvFPbypPBIoeOaNgyspGQQRwQR3FAFqiiigAooooAKKKKACiiigAooooAKKKKACiiigAryr9pX/knekf9jn4T/wDUh06vVa8q/aV/5J3pH/Y5+E//AFIdOoA9Jj/5Clx/1xj/APQnq5VOP/kKXH/XGP8A9CerlABRRRQAUUUUAFFFFABRRRQAUUUUAFFFFABRRRQB5V8Y/wDkonwK/wCxzuf/AFHtZr0my/4+r/8A67D/ANFpXlPx01C10jxr8Er2/uobO0g8YXMktxcSCOONR4e1nLMxIAA9Sar2/wAfI/FNxeQ/Dbw7ffEF3mG3VoGFnoqfIg3NfSDbKuR/y7rMRx8tAHtVee+Mvjd4R8E6sdHn1CTVfErKHTw7olu9/qLA9CYIgzIp/vvtQdSwGTWAPhd408e/vPH/AI2mtLBuW8O+C2k062x/dlvM/apfqjQKQeUNdl4P8H+Gfh9pn9meEdBstLtN5d4dNt0jV3PV5GGNzE8lmJYnJOTQBx32r4tfELP2W0sfhXo7/wDLW+8vVNaZfaJGNrbt6EvcDrlRWj4d+B/g/wAK61b67qKXXizxXHkxa74lna/vUJ6+QGGy3B7rbpGv+zXoP2e5n/1s3kp/cg6/ix/oBUtvaxW6ny4wpbq3Vj9SeT+NAEXmXVwf3cYt4/703Lfgo/qfwpV09GYNKWnccgyHIB9h0H5VdooAKKKKACiiigAooooAKKKKACiiigAooooAKKKKACiiigAooooAKKKKACiiigAooooApyf8hS3/AOuMn/oSVcqnJ/yFLf8A64yf+hJVygAooooAKKKKACiiigAooooAKKKKACiiigAooooAKKKKACiiigAooooAKKKKACiiigAooooAK8q/aV/5J3pH/Y5+E/8A1IdOr1WvKv2lf+Sd6R/2OfhP/wBSHTqAO6m0uG6v7tCqoJII1cKBhwS4IZTkEEccg15ncfs/2/hm4lvPh/ql98PruRjI0OghW02Vicky6dLmDkklmhEUjf3q9bj/AOQpcf8AXGP/ANCerlAHjUPxS8b+CGMfjfwkdd0+P73iHwRFJchV/vTac2bmL/dhNz7kV33gv4ieGfiNpr6h4Z1yy1u1jfy5Ws5g5hcdUkX70bjurAEY5AreuLWK4UeZGGK9G6MPoRyPwrz7xr8EfDfjTU11eaza18Qxrsh17S53sNTjA6KLqEqzIP8Anm+5D0KkZFAHpVFeKLJ8VPh2dqT2vxO0hekGoeVpWtqPRZlAtLlvQFbb1LE10vhH46eFfFmrxaFLcXPhzxSwJ/4R3xFbtY37Y6mNH4nUd3hZ0/2qAPRqKKKACiiigAooooAKKKKACiiigAryr9pX/knekf8AY5+E/wD1IdOr1WvKv2lf+Sd6R/2OfhP/ANSHTqAPSY/+Qpcf9cY//Qnq5VOP/kKXH/XGP/0J6uUAFFFFABRRRQAUUUUAFFFFABRRTGZY1LMdqgZJJwBQA+ivJ9Q/aH0C9vp9N8F2WofEjWYXMclv4ZRZbWBxwVmvXZbaIg9UaTzODhCRiqy+D/iZ8Qct4m8T2/gTSX66L4Nbzrxl/uy6hMgIz3EMMbA5xIetAHX+Ovix4T+G/wBnj8Q63BZXt1kWumxq1xe3ZHaC2iDSyn2RSa5BvGHxM8f/AC+GfDFv4E0mTga14yHm3bD+9Fp8LgjPYzzRsDjMZ6V0/gn4Z+Dvhm91/wAI3okcOo3WPtd9l7m+uyOhnupWaSU+8jmus23dxwzC2T0TDP8AmeB+R+tAHzZ8Rfgjptv8Q/gzf+K9T1X4g30viyZbqXxE6yWaINE1R18uyRVtogJkhKsI9+5Uy7HBP0RYzTSTXq20GyPzgA8wKADy06L1/lXnXxbt0tfiJ8Dym7fJ4xuVd2YlmH/CP6wcEntkA46cCvUrL/j6v/8ArsP/AEWlADf7PEwzcyNcn+63Cf8AfI4P45q2qhVAAAA4AA4p9FABRRRQAUUUUAFFFFABRRRQAUUUUAFFFFABRRRQAUUUUAFFFFABRRRQAUUUUAFFFFABRRRQAUUUUAU5P+Qpb/8AXGT/ANCSrlU5P+Qpb/8AXGT/ANCSrlABRRRQAUUUUAFFFFABRRRQAUUUUAFFFFABRRRQAUUUUAFFFFABRRRQAUUUUAFFFFABRRRQAV5V+0r/AMk70j/sc/Cf/qQ6dXqteVftK/8AJO9I/wCxz8J/+pDp1AHpMf8AyFLj/rjH/wChPVyqcf8AyFLj/rjH/wChPVygAooooAjdFkUq6hlPUEZBrmfF/wAO9B8c6PJpWu6TZ6xpkhDGx1K2S4gDDowVgdrDqGUgg8jmuqooA8V/4Vn4y+HmJPAni24FhH08P+LGl1Sxx/diuS32qD0BZpkUABY8VYh/aCg8M7IviPoF34AbO3+2JJBe6HIfVb+MBYl9PtKwE9lNexVRm02GYu23y3YEM0fGfqOh/EGgBbHULbVLOG8sZ4ru0mUSRTwOHSRSMhlYZBB9RV2vHL74Aafod5NqPga/vvh/qUjmWRvDZRLOdyclp7CQNbyFjnc6qspycMDzTIfiP4/8D5i8YeFV8V6dH97XfBMTtMq/3p9MkYzL9IHuCf7oFAHs1Fcp4I+JXhj4lWMt34X1yz1hIG8u4igkxNbP/cmibDxP6q6hh6V1dABRRRQAUUUUAFeVftK/8k70j/sc/Cf/AKkOnV6rXlX7Sv8AyTvSP+xz8J/+pDp1AHpMf/IUuP8ArjH/AOhPVyqcf/IUuP8ArjH/AOhPVygAooooAKKKKACiivNfFHx58K+HdZm0GymuvFniiIfP4f8ADNub67jJ6edtOy3B7NO8a/7VAHpVc14x+IHhz4eaU2p+JtcsdCsd+xJr6dYhI56IgJy7noFUEk8AE1wi2vxa+IQH2q6sfhXo7/8ALGx8vVNaZfeVlNrbt6hUuB0wwrX8J/B3wb4D1htXhsZNW8Usu1te1md9R1N1PVVmlLNGh/uJtQdlAAoAyD8UvGfjz5Ph/wCCprWwf7viLxoJNOtsf3orPb9ql+jrApByHNN/4ULD4m/0j4n+Jb3x+Op0u4xY6InsLGNtsq+1y0xHY16puu7j7qi2T1f5n/IcD8z9KdHp8SyB33Tyjo8p3EfQdB+AFAFKwht9OsYLHSNPjtrKBRHFHFGIYI1HQKoHQdgBirX2OSbH2mZnH/POPKp+nJ/E49qv0UARxRJCgSNQiDoqjAqSiigDyr4x/wDJRPgV/wBjnc/+o9rNek2X/H1f/wDXYf8AotK82+Mf/JRPgV/2Odz/AOo9rNek2X/H1f8A/XYf+i0oAuUUUUAFFFFABRRRQAUUUUAFFFFABRRRQAUUUUAFFFFABRRRQAUUUUAFFFFABRRRQAUUUUAFFFFABRRRQBTk/wCQpb/9cZP/AEJKuVTk/wCQpb/9cZP/AEJKuUAFFFFABRRRQAUUUUAFFFFABRRRQAUUUUAFFFFABRRRQAUUUUAFFFFABRRRQAUUUUAFFFFABXlX7Sv/ACTvSP8Asc/Cf/qQ6dXqteVftK/8k70j/sc/Cf8A6kOnUAekx/8AIUuP+uMf/oT1cqnH/wAhS4/64x/+hPVygAooooAKKKKACiiigAqvPaxXGPMjD45B7j6HqPwqxRQB5z44+CnhvxxfRalf2GNbt12W2tWcz2Wp2y+kd3CVkC5xlWLK2PmBHFW/AGi+IPCP22y17xZceJrIlBYSanYxQ3kQG7css8O2OYH5dpESMMHcXLZHS+IvEml+ENDvNZ1vULbStJsYmmub68lWOKFB1ZmJAAr5Vl/aU+KX7SlxJY/s/eFodM8Hs5il+JnjKB47SUA4Y2NoQHn6EBmG3IIZV60AfWWpalaaNYzXt9dQ2NnCN0txcyLHGijuzEgAe5NeC+Nv2+vgT4Ivv7Pfx/Z6/qrcR6f4aik1SWRv7qm3VlDezMK+ef2iP2e/DXwT+HNt47+Ld/4o/aQ8XT6pa6Zpugatq76Zp013M4VUt7aFWSIBQ7BSGU7cYGcj3D4J/HD4LeE/gT8PPGNjo+ifDXTvGUIW10nSrHe/noreehMEQZ1iMb7pmUABdzFc1m5WV0h2MsftreNfFibvAH7NvxG12Fh+6uPEKQ6HDKexV5WfKn+9j8KkPxN/a58Rc6d8HPAvg8PyF8Q+J2vinsxtlAJ+ldyP2zPg63hDQPE8fjIT6NrsNzdWU8Wm3juYLeZoZ55YhCZIYUkVlMsqqgx97HNWPEH7Xnwj8K6/rejan4zht73RGsRqJFncyQWy3qK9rI06xmPy3Dp+8DFVLqGYFgDi6k+iHY8+/s79tHVP+PjW/gxoY/6h9pqdw2PfzTjP04rD8XfBj9qzx3pNvY6t8UfAEUEOoWOpLHa6BNgTWl1FdQHcWyR5sCEjuMjvXdfFb9szwj8P/G3hnwjo4TxRr+peNNO8H6hbRSS26ac90CWl80xNHM0X7vdCrAjzFDFeM9LdftZfCyxuriG68SzWgj0+91aG4udJvY7e9tbSIy3MtpM0Iju1SMFj5DOSORnNZOdXdDsjzr/hD/2srf5IPiN8O7zUB80sl1oc6RtH/wAs1AVsghhKSfRlx0o+0ftpaIOYfgv4khXnEbanazt7c/IK96+HHxK8PfFnwzbeJvC9xcX2j3QUwXlxp9xZ+ehRXV0E6IzoQ4wwBXJIzkEDrce9c8sTUi7D5UfK/wDwv79pnw3/AMhz9m6z1yBf9ZdeHPGNtkD1WCRd7fQHsaE/4KDaD4ZkEfxK+GXxH+GSqP3moat4fkuLBfXbPAXLD3C19TUZqFjpR+JJj5UebfDb9qL4TfGDyU8IfELQdYu5vuWK3ixXZ/7YSbZB+K16ngV4t8Tv2TPhB8YhK3iz4f6Lf3cnLX8EH2W7J9fPiKyHp3avKJv2avi78C1a7+CHxVvNW0yEZXwR8RHbULJgOdkF0MSwDAICjgk/Mw611QxtOWj0IcWj2zW/g/qHjbVr2bxn401TUdCaZzb+HdGZtKshDk7VnaJzPO23AbdKImOf3Sg4rr/C/h3QfBejQ6R4V0Sz0vTIc+XaaZbpb26HucKAMnuQCa8X+D37XWneNvFifDv4jeGrr4XfFDGU8P6ywe31EL1ksrkDy51yDgA54ONwUmvo1QAMDpXcpKSutiSl9nnuOZpti/8APODKj8W6n8MVPDbR2ylYkVAeTgck+p9anoqgCiiigAooooAKKKKAPKvjH/yUT4Ff9jnc/wDqPazXpNl/x9X/AP12H/otK82+Mf8AyUT4Ff8AY53P/qPazXpNl/x9X/8A12H/AKLSgC5RRRQAUUUUAFFFFABRRRQAUUUUAFFFFABRRRQAUUUUAFFFFABRRRQAUUUUAFFFFABRRRQAUUUUAFFFFAFOT/kKW/8A1xk/9CSrlU5P+Qpb/wDXGT/0JKuUAFFFFABRRRQAUUUUAFFFFABRRRQAUUUUAFFFFABRRRQAUUUUAFFFFABRRRQAUUUUAFFFFABXlX7Sv/JO9I/7HPwn/wCpDp1eq15V+0r/AMk70j/sc/Cf/qQ6dQB6TH/yFLj/AK4x/wDoT1cqnH/yFLj/AK4x/wDoT1coAKKKKACiiigAooooAKKKKAPjHxh4db9sj9qrX/BmuSPJ8IfhabVr/SFciPXdYmTzFWYAjdDCnBU/xA9Q5x9f2dpDp9rDbWsCW9tCixxwwoFSNQMBVA4AAAAA4FfI+k+JoP2XP20PGVh4oZdP8E/F57XUdE1qY7YINWhiEU9pK54VpOHUnA5VRkk4+xKxk9Ro8A/aW+Avif46eMPhM2m+IIvDvhvwvrkmv6lcwlGvluIoStm1tHLBLCzK7PkygBQcgMeB81Qfs4+PP2bZPhNdRhvEh8D+JfE0ujz6dpd5qdsml6jAqqt3DZ25mS43M7BIoWhJDBpY8rn6q+OXxm1rwT46+Gnw/wDCsGnnxZ48vbyK1vdXikmtLK3tIPPuZmijdGlYKVCoHTJblhjmtrHx01r4RaX4e0v4h6VB4i8ea9fXVrpGj+AUaV9ThgjMrzLHdPGISsY3OjSuFOAruWwM3J7FHyD8Hf2C/Hcnwb+HOpXNlZw6/wD8IbqfhfV/DPiDWtS0mKOC51O4vIXlawYSTDbPtltHKqwIBZWUEd945/YH8Yat4H+Pvh3Q9S8M2kHjjTvB+n6Esk92kdsukRQpMJtySyIpER8v55mIxvbOTXqd7/wUA+HD+TJpGl+JfEtrN4Mk8dfaNJsoWjTTop5IJ1fzJkKyxtFLuVgF+XAZmKqb8f7cvgLVvF0Ph/QNJ8S+Kbn7Dpup3D6LYxzPbW99Ek0D/ZjKtzMBFIjuYIZfLVgWxUOU97BZHmet/sX+P18cxjSdV8Ny+Ef+FyW/xUeS9muE1AqQPtFsFWJowVIOz5sPuG4ptw3C6t+wH8WfEV/pV5rOu+FdW1y003xdYX3ia71G9e+1htUsZ7azeVTblYkhMqKYkYqiqxXcW219Kf8ADaHgnP8AyC9f/wCSl/8ACq/+PeD/AJCn/Pb/AF3/AB7f7X3/APpnXjH7J/7fni/44eJPDGj+JvAf2dL3wdqPii+1PQ4/MVhBqU1rG0Ft58kxixCYioDzPO42xiIeYYvVs32FofVfwU8F33w2+DvgPwlqTwTaloOg2GlXMtozNC8sFskTshZVJUspIJAJGMgHiu4brXi/wv8A2o/DPxS+J2q/D630/VNF8V6bp39rSWWoSWcwa280RE77W4nVHVmQGOQpINwJXBr2evMq3v7xogoooribKGntSUUVhJgeZfHn4C+Fv2iPAtx4c8TWxSRSZtO1SD5brTbkD5J4XGCGUgEjOGAwciuF/Yv+MXiHxr4N1zwb48mS58f+BdXn8OajfIfl1DyQpiufq6EZPUlWOBnFes/Ez4meG/g74H1XxZ4r1OLStD06IyzTSEbmOPljRerOx4VRySQBXzJ+x7oeuzeH/F3xM8Q2Emi6z8QfEMviKHTpPv2dmwVbZG/2tg3fRlyAQRXu5dKbunt+pE7H2vRUULF4kYjBIBI9OKlr2jIKKKKACiiigAooooA8q+Mf/JRPgV/2Odz/AOo9rNek2X/H1f8A/XYf+i0rzb4x/wDJRPgV/wBjnc/+o9rNek2X/H1f/wDXYf8AotKALlFFFABRRRQAUUUUAFFFFABRRRQAUUUUAFFFFABRRRQAUUUUAFFFFABRRRQAUUUUAFFFFABRRRQAUUUUAU5P+Qpb/wDXGT/0JKuVTk/5Clv/ANcZP/Qkq5QAUUUUAFFFFABRRRQAUUUUAFFFFABRRRQAUUUUAFFFFABRRRQAUUUUAFFFFABRRRQAUUUUAFeVftK/8k70j/sc/Cf/AKkOnV6rXlX7Sv8AyTvSP+xz8J/+pDp1AHpMf/IUuP8ArjH/AOhPVyqcf/IUuP8ArjH/AOhPVygAooooAKKKKACiiigAooooA434pfCnwt8aPBd94V8ZaRBreiXi4kt7gco3O2RGHKOuThlII9a+WvI+Pf7HMiWWmR3Hx5+FMJC21teTrF4h0yIdEWYjbcqo6Kw3HAVdqivteopoknjaORQ6MMFWGQaTSejA+K9W/aC+Dn7SninwTqumePU+FvxX8F30tzptl420420sLTxeTPazwSSRrKsiEArFMGBVSGGCD6X4k/Zx8TeNG8B+K5vih9q+I/hO9v73S/EkuhQvYiC9h8ma3WzikTMQj27GaZnBGWZs4rtfib+zb4G+K1n9n1/w9perx7SFj1K0WYJn+4xG6M89VINeA3H7BNn4GeST4c+LPHnwxGSyweFtelksWb+89vKW3D/Z3Cs5U39ljuafh/8A4J66T4Ptr2y0PxbPbabcfC6++G6xXGniV1kurqW6l1BmEqg/vJn/AHIUD/bFU/GP/BPCHxlpPg3TLvxpaRx+HtI0fSk1OLw3DFq8H2BI0MlnfRypJD5wjyVn+0hNx2bapQ6H+1P4JPlaT8ZvC/jOJPuQ+MvDf2NhjorPbHc3ux5rSh+Nn7V2h4Go/C34f+LtvBbw/r8tkHPqv2gNgfWsZRq9Bqxo337C883iwXtp4/e10NfilD8UxpUmjrI5uxjzrdp/OUlWIGxgo2AtuWQlSuX8Jf8Agnx/wqix0i3t/iDc3Lw+B9V8C31zDpn2eSW3vL6e9S4t2E5NvNFJPjJ8wMEGApORaX9rb432GP7V/Zb1SMjqdP8AGFjdD6gKg9uP8Kk/4bU+Icfyzfs0eOFkHURXtq6/99A81jKNe1h6Gz+z5+xzd/A/4maN4tufF9lrKaV4JTwTBp9h4fXTlaJLpJxcuwnfdIxU78jLM7NkDCj6cr5Jb9tH4l3H/Hr+zL4yft/pGpWsPPbrnj3qJ/2pP2htUyNL/ZlWwQ8Lcav42s1A+sapu/WuWpRr1Hdr8ik0j66wKQ18eyeOf2vfEny2+lfCnwdA33mupr69uUH+ztxGT9fWqE3wb+OnjRs+Of2jNU06yb7+n+CNKg0sp/uXXzSH8VrNYGrLeyDmR9Y+LPHXh3wDpjal4n17TfDunrnN1qt5HbR8f7TsBnkce9fNfiH9vrR/FF7c6J8E/CGsfF7XkbyzeWURs9Gtm9ZbuUAcZBwoIbBww61leG/2JPhLY6smqavo2ofEPXwfm1PxdfTapLIc5+ZXPln/AL5r6H0PwTc2ljBZadpkGkWEK7IoVRYkjHoqKAAPpXXTy+EdZu4nN9D5w8P/ALPPif4neKrDxx8ftftvFmq2Mn2jS/COnKU0HSWPRhG3NxKOm+TPp82FI+nvDuhyatcJPKhSyRs/MMbyOwHpW3pngu2tWWW7c3co5G4YUfhXQqgVQqgAAYAHSvSjGMVyxVkZklFFFUAUUUUAFFFFABRRRQB5V8Y/+SifAr/sc7n/ANR7Wa9Jsv8Aj6v/APrsP/RaV5t8Y/8AkonwK/7HO5/9R7Wa9Jsv+Pq//wCuw/8ARaUAXKKKKACiiigAooooAKKKKACiiigAooooAKKKKACiiigAooooAKKKKACiiigAooooAKKKKACiiigAooooApyf8hS3/wCuMn/oSVcqnJ/yFLf/AK4yf+hJVygAooooAKKKKACiiigAooooAKKKKACiiigAooooAKKKKACiiigAooooAKKKKACiiigAooooAK8q/aV/5J3pH/Y5+E//AFIdOr1WvKv2lf8Aknekf9jn4T/9SHTqAPSY/wDkKXH/AFxj/wDQnq5VOP8A5Clx/wBcY/8A0J6uUAFFFFABRRRQAUUUUAFFFFABRRRQAUUUUAQXFrDcLiaGOUejqG/nWXN4P0e4OWsY1b1QlT+hrbooA5iTwDpjfca5i/3Jj/Wo2+H9r/De3Y+rA/0rq6KAOT/4V/D/AM/9z/47/hTl+H9r/FeXTfRgP6V1VFAHNx+A9LX73nze0kpNXLfwtpNvyljHn1YE/wA62KKAIYbeO3XbFGka+iKFH6VNRRQAUUUUAFFFFABRRRQAUUUUAFFFFAHlXxj/AOSifAr/ALHO5/8AUe1mvSbL/j6v/wDrsP8A0WlebfGP/konwK/7HO5/9R7Wa9Jsv+Pq/wD+uw/9FpQBcooooAKKKKACiiigAooooAKKKKACiiigAooooAKKKKACiiigAooooAKKKKACiiigAooooAKKKKACiiigCnJ/yFLf/rjJ/wChJVyqcn/IUt/+uMn/AKElXKACiiigAooooAKKKKACiiigAooooAKKKKACiiigAooooAKKKKACiiigAooooAKKKKACiiigAryr9pX/AJJ3pH/Y5+E//Uh06vVa8q/aV/5J3pH/AGOfhP8A9SHTqAPSY/8AkKXH/XGP/wBCerlU4/8AkKXH/XGP/wBCerlABRRRQAUUUUAFFFFABRRRQAUUUUAFFFFABRRRQAUUUUAFFFFABRRRQAUUUUAFFFFABRRRQAUUUUAFFFFABRRRQB5V8Y/+SifAr/sc7n/1HtZr0my/4+r/AP67D/0WlebfGP8A5KJ8Cv8Asc7n/wBR7Wa9Jsv+Pq//AOuw/wDRaUAXKKKKACiiigAooooAKKKKACiiigAooooAKKKKACiiigAooooAKKKKACiiigAooooAKKKKACiiigAooooApyf8hS3/AOuMn/oSVcqnJ/yFLf8A64yf+hJVygAooooAKKKKACiiigAooooAKKKKACiiigAooooAKKKKACiiigAooooAKKKKACiiigAooooAK8q/aV/5J3pH/Y5+E/8A1IdOr1WvKv2lf+Sd6R/2OfhP/wBSHTqAPSY/+Qpcf9cY/wD0J6uVTj/5Clx/1xj/APQnq5QAUUUUAFFFFABRRRQAUUUUAFFFFABRRRQAUUUUAFFFFABRRRQAUUUUAFFFFABRRRQAUUUUAFFFFABRRRQAUUUUAeVfGP8A5KJ8Cv8Asc7n/wBR7Wa9Jsv+Pq//AOuw/wDRaV5t8Y/+SifAr/sc7n/1HtZr0my/4+r/AP67D/0WlAFyiiigAooooAKKKKACiiigAooooAKKKKACiiigAooooAKKKKACiiigAooooAKKKKACiiigAooooAKKKKAKcn/IUt/+uMn/AKElXKpyf8hS3/64yf8AoSVcoAKKKKACiiigAooooAKKKKACiiigAooooAKKKKACiiigAooooAKKKKACiiigAooooAKKKKACvKv2lf8Aknekf9jn4T/9SHTq9Vryr9pX/knekf8AY5+E/wD1IdOoA9Jj/wCQpcf9cY//AEJ6uVTj/wCQpcf9cY//AEJ6uUAFFFFABRRRQAUUUUAFFFFABRRRQAUUUUAFFFFABRRRQAUUUUAFFFFABRRRQAUUUUAFFFFABRRRQAUUUUAFFFFAHlXxj/5KJ8Cv+xzuf/Ue1mvSbL/j6v8A/rsP/RaV5t8Y/wDkonwK/wCxzuf/AFHtZr0my/4+r/8A67D/ANFpQBcooooAKKKKACiiigAooooAKKKKACiiigAooooAKKKKACiiigAooooAKKKKACiiigAooooAKKKKACiiigCnJ/yFLf8A64yf+hJVyqcn/IUt/wDrjJ/6ElXKACiiigAooooAKKKKACiiigAooooAKKKKACiiigAooooAKKKKACiiigAooooAKKKKACiiigAryr9pX/knekf9jn4T/wDUh06vVa8l/aWjuP8AhWMNxb6fqGpfYvE3hzUJrfS7Ga9uPIt9bsZpnSCFXkk2RRu5CKThTxxQB6dH/wAhS4/64x/+hPVyvHo/2kPCX9pTv/ZHj7BijH/JO/EOeGft9hz3/wA4q1/w0t4R/wCgP8QP/DceIf8A5BoA9Xoryj/hpbwj/wBAf4gf+G48Q/8AyDR/w0t4R/6A/wAQP/DceIf/AJBoA9Xoryj/AIaW8I/9Af4gf+G48Q//ACDR/wANLeEf+gP8QP8Aw3HiH/5BoA9Xoryj/hpbwj/0B/iB/wCG48Q//INH/DS3hH/oD/ED/wANx4h/+QaAPV6K8o/4aW8I/wDQH+IH/huPEP8A8g0f8NLeEf8AoD/ED/w3HiH/AOQaAPV6K8o/4aW8I/8AQH+IH/huPEP/AMg0f8NLeEf+gP8AED/w3HiH/wCQaAPV6K8o/wCGlvCP/QH+IH/huPEP/wAg0f8ADS3hH/oD/ED/AMNx4h/+QaAPV6K8o/4aW8I/9Af4gf8AhuPEP/yDR/w0t4R/6A/xA/8ADceIf/kGgD1eivKP+GlvCP8A0B/iB/4bjxD/APINH/DS3hH/AKA/xA/8Nx4h/wDkGgD1eivKP+GlvCP/AEB/iB/4bjxD/wDINH/DS3hH/oD/ABA/8Nx4h/8AkGgD1eivKP8Ahpbwj/0B/iB/4bjxD/8AINH/AA0t4R/6A/xA/wDDceIf/kGgD1eivKP+GlvCP/QH+IH/AIbjxD/8g0f8NLeEf+gP8QP/AA3HiH/5BoA9Xoryj/hpbwj/ANAf4gf+G48Q/wDyDR/w0t4R/wCgP8QP/DceIf8A5BoA9Xoryj/hpbwj/wBAf4gf+G48Q/8AyDR/w0t4R/6A/wAQP/DceIf/AJBoA9Xoryj/AIaW8I/9Af4gf+G48Q//ACDR/wANLeEf+gP8QP8Aw3HiH/5BoA9Xoryj/hpbwj/0B/iB/wCG48Q//INH/DS3hH/oD/ED/wANx4h/+QaAPV6K8o/4aW8I/wDQH+IH/huPEP8A8g0f8NLeEf8AoD/ED/w3HiH/AOQaAHfGP/konwK/7HO5/wDUe1mvSbL/AI+r/wD67D/0WleEeI/iNY/E74ofB+20HRPF5Ol+JrnUL241Twfq2m29vb/2JqkAdp7q2jjGZZ4kA3ZJcYBr3ey/4+r/AP67D/0WlAFyiiigAooooAKKKKACiiigAooooAKKKKACiiigAooooAKKKKACiiigAooooAKKKKACiiigAooooAKKKKAKcn/IUt/+uMn/AKElXKpyf8hS3/64yf8AoSVcoAKKKKACiiigAooooAKKKKACiiigAooooAKKKKACiiigAooooAKKKKACiiigAooooAKKKKACiiigChLazm6eaGWNNyKhWSIt0LEEYYf3qf5d9/z82/8A4Dt/8XVyigCn5d9/z82//gO3/wAXR5d9/wA/Nv8A+A7f/F1cooAp+Xff8/Nv/wCA7f8AxdHl33/Pzb/+A7f/ABdXKKAKfl33/Pzb/wDgO3/xdHl33/Pzb/8AgO3/AMXVyigCn5d9/wA/Nv8A+A7f/F0eXff8/Nv/AOA7f/F1cooAp+Xff8/Nv/4Dt/8AF0eXff8APzb/APgO3/xdXKKAKfl33/Pzb/8AgO3/AMXR5d9/z82//gO3/wAXVyigCn5d9/z82/8A4Dt/8XR5d9/z82//AIDt/wDF1cooAp+Xff8APzb/APgO3/xdHl33/Pzb/wDgO3/xdXKKAKfl33/Pzb/+A7f/ABdHl33/AD82/wD4Dt/8XVyigCn5d9/z82//AIDt/wDF0eXff8/Nv/4Dt/8AF1cooAp+Xff8/Nv/AOA7f/F0eXff8/Nv/wCA7f8AxdXKKAKfl33/AD82/wD4Dt/8XR5d9/z82/8A4Dt/8XVyigCn5d9/z82//gO3/wAXR5d9/wA/Nv8A+A7f/F1cooAp+Xff8/Nv/wCA7f8AxdHl33/Pzb/+A7f/ABdXKKAKfl33/Pzb/wDgO3/xdHl33/Pzb/8AgO3/AMXVyigCn5d9/wA/Nv8A+A7f/F0eXff8/Nv/AOA7f/F1cooAp+Xff8/Nv/4Dt/8AF0WdvJA0zSOsjyPvJVSo+6q4wSf7vrVyigAooooAKKKKACiiigAooooAKKKKACiiigAooooAKKKKACiiigAooooAKKKKACiiigAooooAKKKKACiiigCnJ/yFLf8A64yf+hJVyqcn/IUt/wDrjJ/6ElXKACiiigAooooAKKKKACiiigAooooAKKKKACiiigAooooAKKKKACiiigAooooAKKKKACiiigAooooAKKKKACiiigAooooAKKKKACiiigAooooAKKKKACiiigAooooAKKKKACiiigAooooAKKKKACiiigAooooAKKKKACiiigAooooAKKKKACiiigAooooAKKKKACiiigAooooAKKKKACiiigAooooAKKKKACiiigAooooAKKKKACiiigAooooApyf8hS3/AOuMn/oSVcqnJ/yFLf8A64yf+hJVygAooooAKKKKACiiigAooooAKKKKACiiigAooooAKKKKACiiigAooooAKKKKACiiigAooooAKKKKACiiigAooooAKKKKACiiigAooooAKKKKACiiigAooooAKKKKACiiigAooooAKKKKACiiigAooooAKKKKACiiigAooooAKKKKACiiigAooooAKKKKACiiigAooooAKKKKACiiigAooooAKKKKACiiigAooooAKKKKACiiigAooooAKKKKAP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67544" y="1124744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Diagrama de Atores do Sistema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C3F664-B26B-48D7-982F-D20213E4C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4BD1E0F-DB57-0194-A58D-634E1D416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408" y="1711453"/>
            <a:ext cx="6552907" cy="45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388F147-E6E7-F987-2CFA-C635A3B7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" y="1521189"/>
            <a:ext cx="9063602" cy="53396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952599"/>
            <a:ext cx="9073008" cy="1143000"/>
          </a:xfrm>
        </p:spPr>
        <p:txBody>
          <a:bodyPr>
            <a:noAutofit/>
          </a:bodyPr>
          <a:lstStyle/>
          <a:p>
            <a:pPr lvl="0"/>
            <a:r>
              <a:rPr lang="pt-BR" sz="3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Diagrama de Contexto – Módulo Pessoa Usuário</a:t>
            </a:r>
            <a:b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7CAD9B-A05B-40DE-B71C-E71033407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388F147-E6E7-F987-2CFA-C635A3B7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-1035496"/>
            <a:ext cx="16623036" cy="97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5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926228"/>
            <a:ext cx="8229600" cy="1242812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4676E2-CA38-473D-9404-FE7219AB4D42}"/>
              </a:ext>
            </a:extLst>
          </p:cNvPr>
          <p:cNvSpPr txBox="1">
            <a:spLocks/>
          </p:cNvSpPr>
          <p:nvPr/>
        </p:nvSpPr>
        <p:spPr>
          <a:xfrm>
            <a:off x="216024" y="2276872"/>
            <a:ext cx="4644008" cy="37716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None/>
            </a:pPr>
            <a:r>
              <a:rPr lang="pt-BR" sz="1700" b="1" dirty="0">
                <a:latin typeface="Arial" pitchFamily="34" charset="0"/>
                <a:cs typeface="Arial" pitchFamily="34" charset="0"/>
              </a:rPr>
              <a:t>1. INTRODUÇÃO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b="1" dirty="0">
                <a:latin typeface="Arial" pitchFamily="34" charset="0"/>
                <a:cs typeface="Arial" pitchFamily="34" charset="0"/>
              </a:rPr>
              <a:t>2. FUNDAMENTAÇÃO TEÓRICA</a:t>
            </a:r>
          </a:p>
          <a:p>
            <a:pPr marL="514350" indent="-514350"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2.1. Plano de Marketing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2.1.1. Logo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2.1.2. Cores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2.1.3. Análise SWOT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2.1.4. Publicidade e Propaganda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2.2. Modelo de negócios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b="1" dirty="0">
                <a:latin typeface="Arial" pitchFamily="34" charset="0"/>
                <a:cs typeface="Arial" pitchFamily="34" charset="0"/>
              </a:rPr>
              <a:t>3. LEVANTAMENTO DE INFORMAÇÕES</a:t>
            </a:r>
            <a:endParaRPr lang="pt-BR" sz="17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3.1. Requisitos do Sistema</a:t>
            </a:r>
          </a:p>
          <a:p>
            <a:pPr marL="514350" indent="-514350">
              <a:buFont typeface="Arial" pitchFamily="34" charset="0"/>
              <a:buNone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3.2. Questionário de viabilidade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6DC2297-54AE-4C2D-83B8-136600CE141D}"/>
              </a:ext>
            </a:extLst>
          </p:cNvPr>
          <p:cNvSpPr txBox="1">
            <a:spLocks/>
          </p:cNvSpPr>
          <p:nvPr/>
        </p:nvSpPr>
        <p:spPr>
          <a:xfrm>
            <a:off x="5292080" y="2276872"/>
            <a:ext cx="5410944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/>
            <a:r>
              <a:rPr lang="pt-BR" sz="1700" b="1" dirty="0">
                <a:latin typeface="Arial" pitchFamily="34" charset="0"/>
                <a:cs typeface="Arial" pitchFamily="34" charset="0"/>
              </a:rPr>
              <a:t>4. MODELAGEM DE REQUISITOS</a:t>
            </a:r>
          </a:p>
          <a:p>
            <a:pPr marL="514350" indent="-514350"/>
            <a:r>
              <a:rPr lang="pt-BR" sz="1700" dirty="0">
                <a:latin typeface="Arial" pitchFamily="34" charset="0"/>
                <a:cs typeface="Arial" pitchFamily="34" charset="0"/>
              </a:rPr>
              <a:t>4.1 Diagrama de atores do sistema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4.2. Diagrama de Contexto Geral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pt-BR" sz="1700" b="1" dirty="0">
                <a:latin typeface="Arial" pitchFamily="34" charset="0"/>
                <a:cs typeface="Arial" pitchFamily="34" charset="0"/>
              </a:rPr>
              <a:t>5. ANÁLISE ORIENTADA A OBJETO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pt-BR" sz="1700" dirty="0">
                <a:latin typeface="Arial" pitchFamily="34" charset="0"/>
                <a:cs typeface="Arial" pitchFamily="34" charset="0"/>
              </a:rPr>
              <a:t>5.1. Diagrama de Classes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pt-BR" sz="1700" b="1" dirty="0">
                <a:latin typeface="Arial" pitchFamily="34" charset="0"/>
                <a:cs typeface="Arial" pitchFamily="34" charset="0"/>
              </a:rPr>
              <a:t>6. APRESENTAÇÃO DO SISTEMA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pt-BR" sz="1700" b="1" dirty="0">
                <a:latin typeface="Arial" pitchFamily="34" charset="0"/>
                <a:cs typeface="Arial" pitchFamily="34" charset="0"/>
              </a:rPr>
              <a:t>7. CONCLUSÃO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pt-BR" sz="17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6328CE-7FE7-4A9D-8755-5618CB7A5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388F147-E6E7-F987-2CFA-C635A3B7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0486" y="-891480"/>
            <a:ext cx="16623036" cy="97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0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388F147-E6E7-F987-2CFA-C635A3B7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" y="1521189"/>
            <a:ext cx="9063602" cy="53396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952599"/>
            <a:ext cx="9073008" cy="1143000"/>
          </a:xfrm>
        </p:spPr>
        <p:txBody>
          <a:bodyPr>
            <a:noAutofit/>
          </a:bodyPr>
          <a:lstStyle/>
          <a:p>
            <a:pPr lvl="0"/>
            <a:r>
              <a:rPr lang="pt-BR" sz="3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Diagrama de Contexto – Módulo Pessoa Usuário</a:t>
            </a:r>
            <a:b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7CAD9B-A05B-40DE-B71C-E71033407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3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98555"/>
            <a:ext cx="8229600" cy="1143000"/>
          </a:xfrm>
        </p:spPr>
        <p:txBody>
          <a:bodyPr>
            <a:no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ANÁLISE ORIENTADA A OBJETO</a:t>
            </a:r>
          </a:p>
        </p:txBody>
      </p:sp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C4C3A6-BE04-4E4B-997D-9FD6F513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3749FA2A-F60E-EF82-D4F4-F4F7E1C265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24103" r="24522" b="5680"/>
          <a:stretch/>
        </p:blipFill>
        <p:spPr>
          <a:xfrm>
            <a:off x="2780965" y="2750277"/>
            <a:ext cx="3582069" cy="39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90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6B9892D-1AF2-1BBD-A3F7-740C8664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8" y="1564815"/>
            <a:ext cx="8567330" cy="52906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973" y="757515"/>
            <a:ext cx="8229600" cy="1143000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06DEFE-CE1D-4162-87C6-FE96B1A051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6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2C4CF63-E1BF-495C-A421-E34775A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" t="48639" r="18905" b="5086"/>
          <a:stretch/>
        </p:blipFill>
        <p:spPr>
          <a:xfrm>
            <a:off x="107504" y="1124744"/>
            <a:ext cx="892899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82" y="1321860"/>
            <a:ext cx="8229600" cy="1143000"/>
          </a:xfrm>
        </p:spPr>
        <p:txBody>
          <a:bodyPr>
            <a:no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APRESENTAÇÃO DO </a:t>
            </a:r>
            <a:r>
              <a:rPr lang="pt-BR" sz="5000" dirty="0">
                <a:solidFill>
                  <a:srgbClr val="9E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CA350F-50C3-4E71-8B2F-827D775AD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27662269-FF8A-AE1C-051E-07A3BFD3A7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9" t="22695" r="29289" b="18440"/>
          <a:stretch/>
        </p:blipFill>
        <p:spPr>
          <a:xfrm>
            <a:off x="1654383" y="2707557"/>
            <a:ext cx="5840215" cy="40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695506"/>
            <a:ext cx="8229600" cy="1143000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-1747034" y="22649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Sucesso do sistema;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315710" y="29052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Evolução do trabalho em equipe de todos;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134301" y="3785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</a:rPr>
              <a:t>Futuras melhorias no sistema.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51F280-5258-A688-3B36-591C04F15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41740" y="1681730"/>
            <a:ext cx="9131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9D2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pela atenção!</a:t>
            </a:r>
            <a:r>
              <a:rPr lang="pt-BR" sz="5000" b="1" dirty="0">
                <a:solidFill>
                  <a:srgbClr val="6A2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B2127B-4EBF-47DD-B28E-F37470B96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2444812" y="2651867"/>
            <a:ext cx="4254376" cy="33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48" y="2942311"/>
            <a:ext cx="8229600" cy="36004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</a:rPr>
              <a:t>Sistema web que funcionará como intermédio de relações Consumidor-Advogado;</a:t>
            </a:r>
            <a:br>
              <a:rPr lang="pt-BR" sz="2000" dirty="0"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pt-BR" sz="2400" dirty="0"/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75048" y="33744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Apurações jurídicas lentas e dificuldade de ascensão no mercado de trabalho;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5048" y="391866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Facilitar e agilizar relações entre os usuários;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75048" y="446291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Maior controle e possibilidades para consumidores e advogados, respectivamente.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167844" y="1290171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DDDB05-648A-48F8-ACE7-F2E7D8040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2022" y="2747287"/>
            <a:ext cx="8229600" cy="5211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Consumidor de um serviço ou produto;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27584" y="332865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Caracterização de um direito violado;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7584" y="3834769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Órgão regulador dos direitos (PROCON);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Atuação do advogado na defesa dos direitos;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Demora de apuração de casos.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1680" y="1327697"/>
            <a:ext cx="7535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  <a:endParaRPr lang="pt-BR" sz="3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CB2CCD-4A60-407E-A5A7-3846117C6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3" name="Imagem 6">
            <a:extLst>
              <a:ext uri="{FF2B5EF4-FFF2-40B4-BE49-F238E27FC236}">
                <a16:creationId xmlns:a16="http://schemas.microsoft.com/office/drawing/2014/main" id="{2084C9C4-B34D-748B-0BE2-4CB7AA7CDC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8" t="26241" r="31131" b="23069"/>
          <a:stretch/>
        </p:blipFill>
        <p:spPr>
          <a:xfrm>
            <a:off x="6371933" y="2183577"/>
            <a:ext cx="2592819" cy="28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4381"/>
            <a:ext cx="8229600" cy="1143000"/>
          </a:xfrm>
        </p:spPr>
        <p:txBody>
          <a:bodyPr>
            <a:normAutofit/>
          </a:bodyPr>
          <a:lstStyle/>
          <a:p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PLANO DE MARKETING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A5718-1FA7-498B-98AA-E232CC7DD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C63A7AA-B538-06EF-77C4-8EB0CAD4FE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6" b="11549"/>
          <a:stretch/>
        </p:blipFill>
        <p:spPr>
          <a:xfrm>
            <a:off x="1440069" y="2597381"/>
            <a:ext cx="5777699" cy="33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23928" y="1065464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24EFF2-514D-4193-A958-E5C2E151451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9" b="44863"/>
          <a:stretch/>
        </p:blipFill>
        <p:spPr bwMode="auto">
          <a:xfrm>
            <a:off x="827584" y="2492896"/>
            <a:ext cx="7491413" cy="20872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TA\Google Drive\ATA - 2014\Logos\LOGO ETEC PNG.png">
            <a:extLst>
              <a:ext uri="{FF2B5EF4-FFF2-40B4-BE49-F238E27FC236}">
                <a16:creationId xmlns:a16="http://schemas.microsoft.com/office/drawing/2014/main" id="{8D740196-B80C-4291-A16A-6DAA4D1D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31816F-BB0D-473A-8810-498716B90FC4}"/>
              </a:ext>
            </a:extLst>
          </p:cNvPr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2B3CA8-34C2-4D1F-9AED-261AF0622FD3}"/>
              </a:ext>
            </a:extLst>
          </p:cNvPr>
          <p:cNvSpPr txBox="1"/>
          <p:nvPr/>
        </p:nvSpPr>
        <p:spPr>
          <a:xfrm>
            <a:off x="3959932" y="1086912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29FDB6-21E0-45DE-B10C-A4F21DB92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2"/>
          <a:stretch/>
        </p:blipFill>
        <p:spPr>
          <a:xfrm>
            <a:off x="1511660" y="1913442"/>
            <a:ext cx="6120680" cy="4136396"/>
          </a:xfrm>
          <a:prstGeom prst="rect">
            <a:avLst/>
          </a:prstGeom>
          <a:ln w="19050">
            <a:solidFill>
              <a:srgbClr val="6A221D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4BEE7E-A064-408A-B021-F1E9B5E6E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6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059832" y="1124744"/>
            <a:ext cx="7272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0F6543-C3C6-48B8-95A1-ACFB51D39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908BD71-815A-453C-9729-365EC384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80" y="1844824"/>
            <a:ext cx="602064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72353"/>
            <a:ext cx="7200800" cy="12376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Publicidade: compra de espaço em um veículo de mídia para divulgar um produto, serviço ou marca; </a:t>
            </a:r>
          </a:p>
        </p:txBody>
      </p:sp>
      <p:pic>
        <p:nvPicPr>
          <p:cNvPr id="1026" name="Picture 2" descr="C:\Users\ATA\Google Drive\ATA - 2014\Logos\LOGO ETEC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440160" cy="6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27584" y="3328650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Objetivo: atingir um público-alvo;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7584" y="3834769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Rede social: plataforma de compartilhamento de informações;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Propaganda digital: forma de promover uma marca por meio de dispositivos e canais digitais.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23728" y="40747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EC Professor Armando José Farinazzo-138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5CB2CCD-4A60-407E-A5A7-3846117C6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8"/>
          <a:stretch/>
        </p:blipFill>
        <p:spPr>
          <a:xfrm>
            <a:off x="7668343" y="5664069"/>
            <a:ext cx="1259633" cy="98454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98C19A-0E46-4E5B-A1D3-93C68C460C3E}"/>
              </a:ext>
            </a:extLst>
          </p:cNvPr>
          <p:cNvSpPr txBox="1"/>
          <p:nvPr/>
        </p:nvSpPr>
        <p:spPr>
          <a:xfrm>
            <a:off x="2231740" y="1124744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Publicidade e Propaganda</a:t>
            </a:r>
          </a:p>
        </p:txBody>
      </p:sp>
    </p:spTree>
    <p:extLst>
      <p:ext uri="{BB962C8B-B14F-4D97-AF65-F5344CB8AC3E}">
        <p14:creationId xmlns:p14="http://schemas.microsoft.com/office/powerpoint/2010/main" val="38289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9C7C759FBF3743B4B595DD6476BEDC" ma:contentTypeVersion="2" ma:contentTypeDescription="Crie um novo documento." ma:contentTypeScope="" ma:versionID="b4986e192c939f778f44e046373bba2d">
  <xsd:schema xmlns:xsd="http://www.w3.org/2001/XMLSchema" xmlns:xs="http://www.w3.org/2001/XMLSchema" xmlns:p="http://schemas.microsoft.com/office/2006/metadata/properties" xmlns:ns2="aab4e186-aca1-4191-96c5-6ca0451a7382" targetNamespace="http://schemas.microsoft.com/office/2006/metadata/properties" ma:root="true" ma:fieldsID="2638b568f1a91f1ba536894a7f0065da" ns2:_="">
    <xsd:import namespace="aab4e186-aca1-4191-96c5-6ca0451a73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4e186-aca1-4191-96c5-6ca0451a7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095A1-0A7C-4531-ADBF-85CA92A591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723056-E9B1-4A7F-B98C-0E4347663ED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ab4e186-aca1-4191-96c5-6ca0451a7382"/>
  </ds:schemaRefs>
</ds:datastoreItem>
</file>

<file path=customXml/itemProps3.xml><?xml version="1.0" encoding="utf-8"?>
<ds:datastoreItem xmlns:ds="http://schemas.openxmlformats.org/officeDocument/2006/customXml" ds:itemID="{42D9CA8F-B36E-4E05-A505-3544A9CBB2A9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583</Words>
  <Application>Microsoft Office PowerPoint</Application>
  <PresentationFormat>Apresentação na tela (4:3)</PresentationFormat>
  <Paragraphs>98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Brenno Chimelli da Silva Gabriela Ramos de Souza Guilherme Grigolin da Mata Brandão Henrique Toledo Lopes</vt:lpstr>
      <vt:lpstr>AGENDA</vt:lpstr>
      <vt:lpstr>Sistema web que funcionará como intermédio de relações Consumidor-Advogado; </vt:lpstr>
      <vt:lpstr>Consumidor de um serviço ou produto;</vt:lpstr>
      <vt:lpstr>PLANO DE MARKETING</vt:lpstr>
      <vt:lpstr>Apresentação do PowerPoint</vt:lpstr>
      <vt:lpstr>Apresentação do PowerPoint</vt:lpstr>
      <vt:lpstr>Apresentação do PowerPoint</vt:lpstr>
      <vt:lpstr>Publicidade: compra de espaço em um veículo de mídia para divulgar um produto, serviço ou marca; </vt:lpstr>
      <vt:lpstr>Apresentação do PowerPoint</vt:lpstr>
      <vt:lpstr>Modelo de Negócios</vt:lpstr>
      <vt:lpstr>Apresentação do PowerPoint</vt:lpstr>
      <vt:lpstr>LEVANTAMENTO DE INFORMAÇÕES</vt:lpstr>
      <vt:lpstr>Requisitos do sistema </vt:lpstr>
      <vt:lpstr>Questionário de viabilidade</vt:lpstr>
      <vt:lpstr>MODELAGEM DE REQUISITOS</vt:lpstr>
      <vt:lpstr>Diagrama de Atores do Sistema</vt:lpstr>
      <vt:lpstr>Diagrama de Contexto – Módulo Pessoa Usuário </vt:lpstr>
      <vt:lpstr>Apresentação do PowerPoint</vt:lpstr>
      <vt:lpstr>Apresentação do PowerPoint</vt:lpstr>
      <vt:lpstr>Diagrama de Contexto – Módulo Pessoa Usuário </vt:lpstr>
      <vt:lpstr>ANÁLISE ORIENTADA A OBJETO</vt:lpstr>
      <vt:lpstr>Diagrama de Classes</vt:lpstr>
      <vt:lpstr>Apresentação do PowerPoint</vt:lpstr>
      <vt:lpstr>APRESENTAÇÃO DO SISTEMA 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GABRIELA SOUZA</cp:lastModifiedBy>
  <cp:revision>270</cp:revision>
  <dcterms:created xsi:type="dcterms:W3CDTF">2013-10-10T17:31:52Z</dcterms:created>
  <dcterms:modified xsi:type="dcterms:W3CDTF">2022-12-07T00:24:49Z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0x0101003A3A5B2455484D479E0C4EAD485121E7</vt:lpwstr>
  </property>
</Properties>
</file>