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26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361403" y="1658874"/>
            <a:ext cx="6210300" cy="6210300"/>
          </a:xfrm>
          <a:custGeom>
            <a:avLst/>
            <a:gdLst/>
            <a:ahLst/>
            <a:cxnLst/>
            <a:rect l="l" t="t" r="r" b="b"/>
            <a:pathLst>
              <a:path w="6210300" h="6210300">
                <a:moveTo>
                  <a:pt x="3105150" y="6210300"/>
                </a:moveTo>
                <a:lnTo>
                  <a:pt x="3056702" y="6209929"/>
                </a:lnTo>
                <a:lnTo>
                  <a:pt x="3008432" y="6208822"/>
                </a:lnTo>
                <a:lnTo>
                  <a:pt x="2960347" y="6206983"/>
                </a:lnTo>
                <a:lnTo>
                  <a:pt x="2912451" y="6204418"/>
                </a:lnTo>
                <a:lnTo>
                  <a:pt x="2864750" y="6201132"/>
                </a:lnTo>
                <a:lnTo>
                  <a:pt x="2817250" y="6197130"/>
                </a:lnTo>
                <a:lnTo>
                  <a:pt x="2769955" y="6192418"/>
                </a:lnTo>
                <a:lnTo>
                  <a:pt x="2722871" y="6187002"/>
                </a:lnTo>
                <a:lnTo>
                  <a:pt x="2676003" y="6180886"/>
                </a:lnTo>
                <a:lnTo>
                  <a:pt x="2629357" y="6174076"/>
                </a:lnTo>
                <a:lnTo>
                  <a:pt x="2582938" y="6166577"/>
                </a:lnTo>
                <a:lnTo>
                  <a:pt x="2536752" y="6158395"/>
                </a:lnTo>
                <a:lnTo>
                  <a:pt x="2490803" y="6149535"/>
                </a:lnTo>
                <a:lnTo>
                  <a:pt x="2445097" y="6140002"/>
                </a:lnTo>
                <a:lnTo>
                  <a:pt x="2399640" y="6129802"/>
                </a:lnTo>
                <a:lnTo>
                  <a:pt x="2354437" y="6118940"/>
                </a:lnTo>
                <a:lnTo>
                  <a:pt x="2309494" y="6107422"/>
                </a:lnTo>
                <a:lnTo>
                  <a:pt x="2264814" y="6095252"/>
                </a:lnTo>
                <a:lnTo>
                  <a:pt x="2220405" y="6082437"/>
                </a:lnTo>
                <a:lnTo>
                  <a:pt x="2176271" y="6068982"/>
                </a:lnTo>
                <a:lnTo>
                  <a:pt x="2132418" y="6054891"/>
                </a:lnTo>
                <a:lnTo>
                  <a:pt x="2088852" y="6040171"/>
                </a:lnTo>
                <a:lnTo>
                  <a:pt x="2045576" y="6024826"/>
                </a:lnTo>
                <a:lnTo>
                  <a:pt x="2002598" y="6008863"/>
                </a:lnTo>
                <a:lnTo>
                  <a:pt x="1959921" y="5992286"/>
                </a:lnTo>
                <a:lnTo>
                  <a:pt x="1917552" y="5975101"/>
                </a:lnTo>
                <a:lnTo>
                  <a:pt x="1875497" y="5957313"/>
                </a:lnTo>
                <a:lnTo>
                  <a:pt x="1833759" y="5938927"/>
                </a:lnTo>
                <a:lnTo>
                  <a:pt x="1792345" y="5919950"/>
                </a:lnTo>
                <a:lnTo>
                  <a:pt x="1751261" y="5900386"/>
                </a:lnTo>
                <a:lnTo>
                  <a:pt x="1710510" y="5880240"/>
                </a:lnTo>
                <a:lnTo>
                  <a:pt x="1670100" y="5859518"/>
                </a:lnTo>
                <a:lnTo>
                  <a:pt x="1630034" y="5838226"/>
                </a:lnTo>
                <a:lnTo>
                  <a:pt x="1590319" y="5816369"/>
                </a:lnTo>
                <a:lnTo>
                  <a:pt x="1550961" y="5793952"/>
                </a:lnTo>
                <a:lnTo>
                  <a:pt x="1511963" y="5770980"/>
                </a:lnTo>
                <a:lnTo>
                  <a:pt x="1473332" y="5747459"/>
                </a:lnTo>
                <a:lnTo>
                  <a:pt x="1435073" y="5723394"/>
                </a:lnTo>
                <a:lnTo>
                  <a:pt x="1397191" y="5698791"/>
                </a:lnTo>
                <a:lnTo>
                  <a:pt x="1359692" y="5673655"/>
                </a:lnTo>
                <a:lnTo>
                  <a:pt x="1322581" y="5647991"/>
                </a:lnTo>
                <a:lnTo>
                  <a:pt x="1285864" y="5621805"/>
                </a:lnTo>
                <a:lnTo>
                  <a:pt x="1249545" y="5595102"/>
                </a:lnTo>
                <a:lnTo>
                  <a:pt x="1213631" y="5567888"/>
                </a:lnTo>
                <a:lnTo>
                  <a:pt x="1178126" y="5540167"/>
                </a:lnTo>
                <a:lnTo>
                  <a:pt x="1143036" y="5511946"/>
                </a:lnTo>
                <a:lnTo>
                  <a:pt x="1108367" y="5483229"/>
                </a:lnTo>
                <a:lnTo>
                  <a:pt x="1074123" y="5454021"/>
                </a:lnTo>
                <a:lnTo>
                  <a:pt x="1040310" y="5424330"/>
                </a:lnTo>
                <a:lnTo>
                  <a:pt x="1006934" y="5394158"/>
                </a:lnTo>
                <a:lnTo>
                  <a:pt x="973999" y="5363513"/>
                </a:lnTo>
                <a:lnTo>
                  <a:pt x="941512" y="5332399"/>
                </a:lnTo>
                <a:lnTo>
                  <a:pt x="909477" y="5300822"/>
                </a:lnTo>
                <a:lnTo>
                  <a:pt x="877900" y="5268787"/>
                </a:lnTo>
                <a:lnTo>
                  <a:pt x="846786" y="5236300"/>
                </a:lnTo>
                <a:lnTo>
                  <a:pt x="816141" y="5203365"/>
                </a:lnTo>
                <a:lnTo>
                  <a:pt x="785970" y="5169989"/>
                </a:lnTo>
                <a:lnTo>
                  <a:pt x="756278" y="5136176"/>
                </a:lnTo>
                <a:lnTo>
                  <a:pt x="727071" y="5101932"/>
                </a:lnTo>
                <a:lnTo>
                  <a:pt x="698354" y="5067263"/>
                </a:lnTo>
                <a:lnTo>
                  <a:pt x="670132" y="5032173"/>
                </a:lnTo>
                <a:lnTo>
                  <a:pt x="642411" y="4996668"/>
                </a:lnTo>
                <a:lnTo>
                  <a:pt x="615197" y="4960754"/>
                </a:lnTo>
                <a:lnTo>
                  <a:pt x="588494" y="4924435"/>
                </a:lnTo>
                <a:lnTo>
                  <a:pt x="562308" y="4887718"/>
                </a:lnTo>
                <a:lnTo>
                  <a:pt x="536644" y="4850607"/>
                </a:lnTo>
                <a:lnTo>
                  <a:pt x="511508" y="4813108"/>
                </a:lnTo>
                <a:lnTo>
                  <a:pt x="486905" y="4775227"/>
                </a:lnTo>
                <a:lnTo>
                  <a:pt x="462840" y="4736968"/>
                </a:lnTo>
                <a:lnTo>
                  <a:pt x="439319" y="4698336"/>
                </a:lnTo>
                <a:lnTo>
                  <a:pt x="416348" y="4659339"/>
                </a:lnTo>
                <a:lnTo>
                  <a:pt x="393930" y="4619980"/>
                </a:lnTo>
                <a:lnTo>
                  <a:pt x="372073" y="4580265"/>
                </a:lnTo>
                <a:lnTo>
                  <a:pt x="350781" y="4540200"/>
                </a:lnTo>
                <a:lnTo>
                  <a:pt x="330059" y="4499789"/>
                </a:lnTo>
                <a:lnTo>
                  <a:pt x="309914" y="4459039"/>
                </a:lnTo>
                <a:lnTo>
                  <a:pt x="290350" y="4417954"/>
                </a:lnTo>
                <a:lnTo>
                  <a:pt x="271372" y="4376540"/>
                </a:lnTo>
                <a:lnTo>
                  <a:pt x="252987" y="4334803"/>
                </a:lnTo>
                <a:lnTo>
                  <a:pt x="235199" y="4292747"/>
                </a:lnTo>
                <a:lnTo>
                  <a:pt x="218013" y="4250378"/>
                </a:lnTo>
                <a:lnTo>
                  <a:pt x="201436" y="4207702"/>
                </a:lnTo>
                <a:lnTo>
                  <a:pt x="185473" y="4164723"/>
                </a:lnTo>
                <a:lnTo>
                  <a:pt x="170129" y="4121448"/>
                </a:lnTo>
                <a:lnTo>
                  <a:pt x="155408" y="4077881"/>
                </a:lnTo>
                <a:lnTo>
                  <a:pt x="141318" y="4034028"/>
                </a:lnTo>
                <a:lnTo>
                  <a:pt x="127862" y="3989894"/>
                </a:lnTo>
                <a:lnTo>
                  <a:pt x="115047" y="3945485"/>
                </a:lnTo>
                <a:lnTo>
                  <a:pt x="102878" y="3900806"/>
                </a:lnTo>
                <a:lnTo>
                  <a:pt x="91359" y="3855862"/>
                </a:lnTo>
                <a:lnTo>
                  <a:pt x="80497" y="3810659"/>
                </a:lnTo>
                <a:lnTo>
                  <a:pt x="70297" y="3765202"/>
                </a:lnTo>
                <a:lnTo>
                  <a:pt x="60765" y="3719496"/>
                </a:lnTo>
                <a:lnTo>
                  <a:pt x="51905" y="3673548"/>
                </a:lnTo>
                <a:lnTo>
                  <a:pt x="43723" y="3627361"/>
                </a:lnTo>
                <a:lnTo>
                  <a:pt x="36224" y="3580942"/>
                </a:lnTo>
                <a:lnTo>
                  <a:pt x="29414" y="3534296"/>
                </a:lnTo>
                <a:lnTo>
                  <a:pt x="23297" y="3487428"/>
                </a:lnTo>
                <a:lnTo>
                  <a:pt x="17881" y="3440344"/>
                </a:lnTo>
                <a:lnTo>
                  <a:pt x="13169" y="3393049"/>
                </a:lnTo>
                <a:lnTo>
                  <a:pt x="9167" y="3345549"/>
                </a:lnTo>
                <a:lnTo>
                  <a:pt x="5881" y="3297848"/>
                </a:lnTo>
                <a:lnTo>
                  <a:pt x="3316" y="3249952"/>
                </a:lnTo>
                <a:lnTo>
                  <a:pt x="1477" y="3201867"/>
                </a:lnTo>
                <a:lnTo>
                  <a:pt x="370" y="3153598"/>
                </a:lnTo>
                <a:lnTo>
                  <a:pt x="0" y="3105150"/>
                </a:lnTo>
                <a:lnTo>
                  <a:pt x="370" y="3056702"/>
                </a:lnTo>
                <a:lnTo>
                  <a:pt x="1477" y="3008432"/>
                </a:lnTo>
                <a:lnTo>
                  <a:pt x="3316" y="2960347"/>
                </a:lnTo>
                <a:lnTo>
                  <a:pt x="5881" y="2912451"/>
                </a:lnTo>
                <a:lnTo>
                  <a:pt x="9167" y="2864750"/>
                </a:lnTo>
                <a:lnTo>
                  <a:pt x="13169" y="2817250"/>
                </a:lnTo>
                <a:lnTo>
                  <a:pt x="17881" y="2769955"/>
                </a:lnTo>
                <a:lnTo>
                  <a:pt x="23297" y="2722871"/>
                </a:lnTo>
                <a:lnTo>
                  <a:pt x="29414" y="2676003"/>
                </a:lnTo>
                <a:lnTo>
                  <a:pt x="36224" y="2629357"/>
                </a:lnTo>
                <a:lnTo>
                  <a:pt x="43723" y="2582938"/>
                </a:lnTo>
                <a:lnTo>
                  <a:pt x="51905" y="2536752"/>
                </a:lnTo>
                <a:lnTo>
                  <a:pt x="60765" y="2490803"/>
                </a:lnTo>
                <a:lnTo>
                  <a:pt x="70297" y="2445097"/>
                </a:lnTo>
                <a:lnTo>
                  <a:pt x="80497" y="2399640"/>
                </a:lnTo>
                <a:lnTo>
                  <a:pt x="91359" y="2354437"/>
                </a:lnTo>
                <a:lnTo>
                  <a:pt x="102878" y="2309494"/>
                </a:lnTo>
                <a:lnTo>
                  <a:pt x="115047" y="2264814"/>
                </a:lnTo>
                <a:lnTo>
                  <a:pt x="127862" y="2220405"/>
                </a:lnTo>
                <a:lnTo>
                  <a:pt x="141318" y="2176271"/>
                </a:lnTo>
                <a:lnTo>
                  <a:pt x="155408" y="2132418"/>
                </a:lnTo>
                <a:lnTo>
                  <a:pt x="170129" y="2088852"/>
                </a:lnTo>
                <a:lnTo>
                  <a:pt x="185473" y="2045576"/>
                </a:lnTo>
                <a:lnTo>
                  <a:pt x="201436" y="2002598"/>
                </a:lnTo>
                <a:lnTo>
                  <a:pt x="218013" y="1959921"/>
                </a:lnTo>
                <a:lnTo>
                  <a:pt x="235199" y="1917552"/>
                </a:lnTo>
                <a:lnTo>
                  <a:pt x="252987" y="1875497"/>
                </a:lnTo>
                <a:lnTo>
                  <a:pt x="271372" y="1833759"/>
                </a:lnTo>
                <a:lnTo>
                  <a:pt x="290350" y="1792345"/>
                </a:lnTo>
                <a:lnTo>
                  <a:pt x="309914" y="1751261"/>
                </a:lnTo>
                <a:lnTo>
                  <a:pt x="330059" y="1710510"/>
                </a:lnTo>
                <a:lnTo>
                  <a:pt x="350781" y="1670100"/>
                </a:lnTo>
                <a:lnTo>
                  <a:pt x="372073" y="1630034"/>
                </a:lnTo>
                <a:lnTo>
                  <a:pt x="393930" y="1590319"/>
                </a:lnTo>
                <a:lnTo>
                  <a:pt x="416348" y="1550961"/>
                </a:lnTo>
                <a:lnTo>
                  <a:pt x="439319" y="1511963"/>
                </a:lnTo>
                <a:lnTo>
                  <a:pt x="462840" y="1473332"/>
                </a:lnTo>
                <a:lnTo>
                  <a:pt x="486905" y="1435073"/>
                </a:lnTo>
                <a:lnTo>
                  <a:pt x="511508" y="1397191"/>
                </a:lnTo>
                <a:lnTo>
                  <a:pt x="536644" y="1359692"/>
                </a:lnTo>
                <a:lnTo>
                  <a:pt x="562308" y="1322581"/>
                </a:lnTo>
                <a:lnTo>
                  <a:pt x="588494" y="1285864"/>
                </a:lnTo>
                <a:lnTo>
                  <a:pt x="615197" y="1249545"/>
                </a:lnTo>
                <a:lnTo>
                  <a:pt x="642411" y="1213631"/>
                </a:lnTo>
                <a:lnTo>
                  <a:pt x="670132" y="1178126"/>
                </a:lnTo>
                <a:lnTo>
                  <a:pt x="698354" y="1143036"/>
                </a:lnTo>
                <a:lnTo>
                  <a:pt x="727071" y="1108367"/>
                </a:lnTo>
                <a:lnTo>
                  <a:pt x="756278" y="1074123"/>
                </a:lnTo>
                <a:lnTo>
                  <a:pt x="785970" y="1040310"/>
                </a:lnTo>
                <a:lnTo>
                  <a:pt x="816141" y="1006934"/>
                </a:lnTo>
                <a:lnTo>
                  <a:pt x="846786" y="973999"/>
                </a:lnTo>
                <a:lnTo>
                  <a:pt x="877900" y="941512"/>
                </a:lnTo>
                <a:lnTo>
                  <a:pt x="909477" y="909477"/>
                </a:lnTo>
                <a:lnTo>
                  <a:pt x="941512" y="877900"/>
                </a:lnTo>
                <a:lnTo>
                  <a:pt x="973999" y="846786"/>
                </a:lnTo>
                <a:lnTo>
                  <a:pt x="1006934" y="816141"/>
                </a:lnTo>
                <a:lnTo>
                  <a:pt x="1040310" y="785970"/>
                </a:lnTo>
                <a:lnTo>
                  <a:pt x="1074123" y="756278"/>
                </a:lnTo>
                <a:lnTo>
                  <a:pt x="1108367" y="727071"/>
                </a:lnTo>
                <a:lnTo>
                  <a:pt x="1143036" y="698354"/>
                </a:lnTo>
                <a:lnTo>
                  <a:pt x="1178126" y="670132"/>
                </a:lnTo>
                <a:lnTo>
                  <a:pt x="1213631" y="642411"/>
                </a:lnTo>
                <a:lnTo>
                  <a:pt x="1249545" y="615197"/>
                </a:lnTo>
                <a:lnTo>
                  <a:pt x="1285864" y="588494"/>
                </a:lnTo>
                <a:lnTo>
                  <a:pt x="1322581" y="562308"/>
                </a:lnTo>
                <a:lnTo>
                  <a:pt x="1359692" y="536644"/>
                </a:lnTo>
                <a:lnTo>
                  <a:pt x="1397191" y="511508"/>
                </a:lnTo>
                <a:lnTo>
                  <a:pt x="1435073" y="486905"/>
                </a:lnTo>
                <a:lnTo>
                  <a:pt x="1473332" y="462840"/>
                </a:lnTo>
                <a:lnTo>
                  <a:pt x="1511963" y="439319"/>
                </a:lnTo>
                <a:lnTo>
                  <a:pt x="1550961" y="416348"/>
                </a:lnTo>
                <a:lnTo>
                  <a:pt x="1590319" y="393930"/>
                </a:lnTo>
                <a:lnTo>
                  <a:pt x="1630034" y="372073"/>
                </a:lnTo>
                <a:lnTo>
                  <a:pt x="1670100" y="350781"/>
                </a:lnTo>
                <a:lnTo>
                  <a:pt x="1710510" y="330059"/>
                </a:lnTo>
                <a:lnTo>
                  <a:pt x="1751261" y="309914"/>
                </a:lnTo>
                <a:lnTo>
                  <a:pt x="1792345" y="290350"/>
                </a:lnTo>
                <a:lnTo>
                  <a:pt x="1833759" y="271372"/>
                </a:lnTo>
                <a:lnTo>
                  <a:pt x="1875497" y="252987"/>
                </a:lnTo>
                <a:lnTo>
                  <a:pt x="1917552" y="235199"/>
                </a:lnTo>
                <a:lnTo>
                  <a:pt x="1959921" y="218013"/>
                </a:lnTo>
                <a:lnTo>
                  <a:pt x="2002598" y="201436"/>
                </a:lnTo>
                <a:lnTo>
                  <a:pt x="2045576" y="185473"/>
                </a:lnTo>
                <a:lnTo>
                  <a:pt x="2088852" y="170129"/>
                </a:lnTo>
                <a:lnTo>
                  <a:pt x="2132418" y="155408"/>
                </a:lnTo>
                <a:lnTo>
                  <a:pt x="2176271" y="141318"/>
                </a:lnTo>
                <a:lnTo>
                  <a:pt x="2220405" y="127862"/>
                </a:lnTo>
                <a:lnTo>
                  <a:pt x="2264814" y="115047"/>
                </a:lnTo>
                <a:lnTo>
                  <a:pt x="2309494" y="102878"/>
                </a:lnTo>
                <a:lnTo>
                  <a:pt x="2354437" y="91359"/>
                </a:lnTo>
                <a:lnTo>
                  <a:pt x="2399640" y="80497"/>
                </a:lnTo>
                <a:lnTo>
                  <a:pt x="2445097" y="70297"/>
                </a:lnTo>
                <a:lnTo>
                  <a:pt x="2490803" y="60765"/>
                </a:lnTo>
                <a:lnTo>
                  <a:pt x="2536752" y="51905"/>
                </a:lnTo>
                <a:lnTo>
                  <a:pt x="2582938" y="43723"/>
                </a:lnTo>
                <a:lnTo>
                  <a:pt x="2629357" y="36224"/>
                </a:lnTo>
                <a:lnTo>
                  <a:pt x="2676003" y="29414"/>
                </a:lnTo>
                <a:lnTo>
                  <a:pt x="2722871" y="23297"/>
                </a:lnTo>
                <a:lnTo>
                  <a:pt x="2769955" y="17881"/>
                </a:lnTo>
                <a:lnTo>
                  <a:pt x="2817250" y="13169"/>
                </a:lnTo>
                <a:lnTo>
                  <a:pt x="2864750" y="9167"/>
                </a:lnTo>
                <a:lnTo>
                  <a:pt x="2912451" y="5881"/>
                </a:lnTo>
                <a:lnTo>
                  <a:pt x="2960347" y="3316"/>
                </a:lnTo>
                <a:lnTo>
                  <a:pt x="3008432" y="1477"/>
                </a:lnTo>
                <a:lnTo>
                  <a:pt x="3056702" y="370"/>
                </a:lnTo>
                <a:lnTo>
                  <a:pt x="3105150" y="0"/>
                </a:lnTo>
                <a:lnTo>
                  <a:pt x="3153598" y="370"/>
                </a:lnTo>
                <a:lnTo>
                  <a:pt x="3201867" y="1477"/>
                </a:lnTo>
                <a:lnTo>
                  <a:pt x="3249952" y="3316"/>
                </a:lnTo>
                <a:lnTo>
                  <a:pt x="3297848" y="5881"/>
                </a:lnTo>
                <a:lnTo>
                  <a:pt x="3345549" y="9167"/>
                </a:lnTo>
                <a:lnTo>
                  <a:pt x="3393049" y="13169"/>
                </a:lnTo>
                <a:lnTo>
                  <a:pt x="3440344" y="17881"/>
                </a:lnTo>
                <a:lnTo>
                  <a:pt x="3487428" y="23297"/>
                </a:lnTo>
                <a:lnTo>
                  <a:pt x="3534296" y="29414"/>
                </a:lnTo>
                <a:lnTo>
                  <a:pt x="3580942" y="36224"/>
                </a:lnTo>
                <a:lnTo>
                  <a:pt x="3627361" y="43723"/>
                </a:lnTo>
                <a:lnTo>
                  <a:pt x="3673548" y="51905"/>
                </a:lnTo>
                <a:lnTo>
                  <a:pt x="3719496" y="60765"/>
                </a:lnTo>
                <a:lnTo>
                  <a:pt x="3765202" y="70297"/>
                </a:lnTo>
                <a:lnTo>
                  <a:pt x="3810659" y="80497"/>
                </a:lnTo>
                <a:lnTo>
                  <a:pt x="3855862" y="91359"/>
                </a:lnTo>
                <a:lnTo>
                  <a:pt x="3900806" y="102878"/>
                </a:lnTo>
                <a:lnTo>
                  <a:pt x="3945485" y="115047"/>
                </a:lnTo>
                <a:lnTo>
                  <a:pt x="3989894" y="127862"/>
                </a:lnTo>
                <a:lnTo>
                  <a:pt x="4034028" y="141318"/>
                </a:lnTo>
                <a:lnTo>
                  <a:pt x="4077881" y="155408"/>
                </a:lnTo>
                <a:lnTo>
                  <a:pt x="4121448" y="170129"/>
                </a:lnTo>
                <a:lnTo>
                  <a:pt x="4164723" y="185473"/>
                </a:lnTo>
                <a:lnTo>
                  <a:pt x="4207702" y="201436"/>
                </a:lnTo>
                <a:lnTo>
                  <a:pt x="4250378" y="218013"/>
                </a:lnTo>
                <a:lnTo>
                  <a:pt x="4292747" y="235199"/>
                </a:lnTo>
                <a:lnTo>
                  <a:pt x="4334803" y="252987"/>
                </a:lnTo>
                <a:lnTo>
                  <a:pt x="4376540" y="271372"/>
                </a:lnTo>
                <a:lnTo>
                  <a:pt x="4417954" y="290350"/>
                </a:lnTo>
                <a:lnTo>
                  <a:pt x="4459039" y="309914"/>
                </a:lnTo>
                <a:lnTo>
                  <a:pt x="4499789" y="330059"/>
                </a:lnTo>
                <a:lnTo>
                  <a:pt x="4540200" y="350781"/>
                </a:lnTo>
                <a:lnTo>
                  <a:pt x="4580265" y="372073"/>
                </a:lnTo>
                <a:lnTo>
                  <a:pt x="4619980" y="393930"/>
                </a:lnTo>
                <a:lnTo>
                  <a:pt x="4659339" y="416348"/>
                </a:lnTo>
                <a:lnTo>
                  <a:pt x="4698336" y="439319"/>
                </a:lnTo>
                <a:lnTo>
                  <a:pt x="4736968" y="462840"/>
                </a:lnTo>
                <a:lnTo>
                  <a:pt x="4775227" y="486905"/>
                </a:lnTo>
                <a:lnTo>
                  <a:pt x="4813108" y="511508"/>
                </a:lnTo>
                <a:lnTo>
                  <a:pt x="4850607" y="536644"/>
                </a:lnTo>
                <a:lnTo>
                  <a:pt x="4887718" y="562308"/>
                </a:lnTo>
                <a:lnTo>
                  <a:pt x="4924435" y="588494"/>
                </a:lnTo>
                <a:lnTo>
                  <a:pt x="4960754" y="615197"/>
                </a:lnTo>
                <a:lnTo>
                  <a:pt x="4996668" y="642411"/>
                </a:lnTo>
                <a:lnTo>
                  <a:pt x="5032173" y="670132"/>
                </a:lnTo>
                <a:lnTo>
                  <a:pt x="5067263" y="698354"/>
                </a:lnTo>
                <a:lnTo>
                  <a:pt x="5101932" y="727071"/>
                </a:lnTo>
                <a:lnTo>
                  <a:pt x="5136176" y="756278"/>
                </a:lnTo>
                <a:lnTo>
                  <a:pt x="5169989" y="785970"/>
                </a:lnTo>
                <a:lnTo>
                  <a:pt x="5203365" y="816141"/>
                </a:lnTo>
                <a:lnTo>
                  <a:pt x="5236300" y="846786"/>
                </a:lnTo>
                <a:lnTo>
                  <a:pt x="5268787" y="877900"/>
                </a:lnTo>
                <a:lnTo>
                  <a:pt x="5300822" y="909477"/>
                </a:lnTo>
                <a:lnTo>
                  <a:pt x="5332399" y="941512"/>
                </a:lnTo>
                <a:lnTo>
                  <a:pt x="5363513" y="973999"/>
                </a:lnTo>
                <a:lnTo>
                  <a:pt x="5394158" y="1006934"/>
                </a:lnTo>
                <a:lnTo>
                  <a:pt x="5424330" y="1040310"/>
                </a:lnTo>
                <a:lnTo>
                  <a:pt x="5454021" y="1074123"/>
                </a:lnTo>
                <a:lnTo>
                  <a:pt x="5483229" y="1108367"/>
                </a:lnTo>
                <a:lnTo>
                  <a:pt x="5511946" y="1143036"/>
                </a:lnTo>
                <a:lnTo>
                  <a:pt x="5540167" y="1178126"/>
                </a:lnTo>
                <a:lnTo>
                  <a:pt x="5567888" y="1213631"/>
                </a:lnTo>
                <a:lnTo>
                  <a:pt x="5595102" y="1249545"/>
                </a:lnTo>
                <a:lnTo>
                  <a:pt x="5621805" y="1285864"/>
                </a:lnTo>
                <a:lnTo>
                  <a:pt x="5647991" y="1322581"/>
                </a:lnTo>
                <a:lnTo>
                  <a:pt x="5673655" y="1359692"/>
                </a:lnTo>
                <a:lnTo>
                  <a:pt x="5698791" y="1397191"/>
                </a:lnTo>
                <a:lnTo>
                  <a:pt x="5723394" y="1435073"/>
                </a:lnTo>
                <a:lnTo>
                  <a:pt x="5747459" y="1473332"/>
                </a:lnTo>
                <a:lnTo>
                  <a:pt x="5770980" y="1511963"/>
                </a:lnTo>
                <a:lnTo>
                  <a:pt x="5793952" y="1550961"/>
                </a:lnTo>
                <a:lnTo>
                  <a:pt x="5816369" y="1590319"/>
                </a:lnTo>
                <a:lnTo>
                  <a:pt x="5838226" y="1630034"/>
                </a:lnTo>
                <a:lnTo>
                  <a:pt x="5859518" y="1670100"/>
                </a:lnTo>
                <a:lnTo>
                  <a:pt x="5880240" y="1710510"/>
                </a:lnTo>
                <a:lnTo>
                  <a:pt x="5900386" y="1751261"/>
                </a:lnTo>
                <a:lnTo>
                  <a:pt x="5919950" y="1792345"/>
                </a:lnTo>
                <a:lnTo>
                  <a:pt x="5938927" y="1833759"/>
                </a:lnTo>
                <a:lnTo>
                  <a:pt x="5957313" y="1875497"/>
                </a:lnTo>
                <a:lnTo>
                  <a:pt x="5975101" y="1917552"/>
                </a:lnTo>
                <a:lnTo>
                  <a:pt x="5992286" y="1959921"/>
                </a:lnTo>
                <a:lnTo>
                  <a:pt x="6008863" y="2002598"/>
                </a:lnTo>
                <a:lnTo>
                  <a:pt x="6024826" y="2045576"/>
                </a:lnTo>
                <a:lnTo>
                  <a:pt x="6040171" y="2088852"/>
                </a:lnTo>
                <a:lnTo>
                  <a:pt x="6054891" y="2132418"/>
                </a:lnTo>
                <a:lnTo>
                  <a:pt x="6068982" y="2176271"/>
                </a:lnTo>
                <a:lnTo>
                  <a:pt x="6082437" y="2220405"/>
                </a:lnTo>
                <a:lnTo>
                  <a:pt x="6095252" y="2264814"/>
                </a:lnTo>
                <a:lnTo>
                  <a:pt x="6107422" y="2309494"/>
                </a:lnTo>
                <a:lnTo>
                  <a:pt x="6118940" y="2354437"/>
                </a:lnTo>
                <a:lnTo>
                  <a:pt x="6129802" y="2399640"/>
                </a:lnTo>
                <a:lnTo>
                  <a:pt x="6140002" y="2445097"/>
                </a:lnTo>
                <a:lnTo>
                  <a:pt x="6149535" y="2490803"/>
                </a:lnTo>
                <a:lnTo>
                  <a:pt x="6158395" y="2536752"/>
                </a:lnTo>
                <a:lnTo>
                  <a:pt x="6166577" y="2582938"/>
                </a:lnTo>
                <a:lnTo>
                  <a:pt x="6174076" y="2629357"/>
                </a:lnTo>
                <a:lnTo>
                  <a:pt x="6180886" y="2676003"/>
                </a:lnTo>
                <a:lnTo>
                  <a:pt x="6187002" y="2722871"/>
                </a:lnTo>
                <a:lnTo>
                  <a:pt x="6192418" y="2769955"/>
                </a:lnTo>
                <a:lnTo>
                  <a:pt x="6197130" y="2817250"/>
                </a:lnTo>
                <a:lnTo>
                  <a:pt x="6201132" y="2864750"/>
                </a:lnTo>
                <a:lnTo>
                  <a:pt x="6204418" y="2912451"/>
                </a:lnTo>
                <a:lnTo>
                  <a:pt x="6206983" y="2960347"/>
                </a:lnTo>
                <a:lnTo>
                  <a:pt x="6208822" y="3008432"/>
                </a:lnTo>
                <a:lnTo>
                  <a:pt x="6209929" y="3056702"/>
                </a:lnTo>
                <a:lnTo>
                  <a:pt x="6210300" y="3105150"/>
                </a:lnTo>
                <a:lnTo>
                  <a:pt x="6209929" y="3153598"/>
                </a:lnTo>
                <a:lnTo>
                  <a:pt x="6208822" y="3201867"/>
                </a:lnTo>
                <a:lnTo>
                  <a:pt x="6206983" y="3249952"/>
                </a:lnTo>
                <a:lnTo>
                  <a:pt x="6204418" y="3297848"/>
                </a:lnTo>
                <a:lnTo>
                  <a:pt x="6201132" y="3345549"/>
                </a:lnTo>
                <a:lnTo>
                  <a:pt x="6197130" y="3393049"/>
                </a:lnTo>
                <a:lnTo>
                  <a:pt x="6192418" y="3440344"/>
                </a:lnTo>
                <a:lnTo>
                  <a:pt x="6187002" y="3487428"/>
                </a:lnTo>
                <a:lnTo>
                  <a:pt x="6180886" y="3534296"/>
                </a:lnTo>
                <a:lnTo>
                  <a:pt x="6174076" y="3580942"/>
                </a:lnTo>
                <a:lnTo>
                  <a:pt x="6166577" y="3627361"/>
                </a:lnTo>
                <a:lnTo>
                  <a:pt x="6158395" y="3673548"/>
                </a:lnTo>
                <a:lnTo>
                  <a:pt x="6149535" y="3719496"/>
                </a:lnTo>
                <a:lnTo>
                  <a:pt x="6140002" y="3765202"/>
                </a:lnTo>
                <a:lnTo>
                  <a:pt x="6129802" y="3810659"/>
                </a:lnTo>
                <a:lnTo>
                  <a:pt x="6118940" y="3855862"/>
                </a:lnTo>
                <a:lnTo>
                  <a:pt x="6107422" y="3900806"/>
                </a:lnTo>
                <a:lnTo>
                  <a:pt x="6095252" y="3945485"/>
                </a:lnTo>
                <a:lnTo>
                  <a:pt x="6082437" y="3989894"/>
                </a:lnTo>
                <a:lnTo>
                  <a:pt x="6068982" y="4034028"/>
                </a:lnTo>
                <a:lnTo>
                  <a:pt x="6054891" y="4077881"/>
                </a:lnTo>
                <a:lnTo>
                  <a:pt x="6040171" y="4121448"/>
                </a:lnTo>
                <a:lnTo>
                  <a:pt x="6024826" y="4164723"/>
                </a:lnTo>
                <a:lnTo>
                  <a:pt x="6008863" y="4207702"/>
                </a:lnTo>
                <a:lnTo>
                  <a:pt x="5992286" y="4250378"/>
                </a:lnTo>
                <a:lnTo>
                  <a:pt x="5975101" y="4292747"/>
                </a:lnTo>
                <a:lnTo>
                  <a:pt x="5957313" y="4334803"/>
                </a:lnTo>
                <a:lnTo>
                  <a:pt x="5938927" y="4376540"/>
                </a:lnTo>
                <a:lnTo>
                  <a:pt x="5919950" y="4417954"/>
                </a:lnTo>
                <a:lnTo>
                  <a:pt x="5900386" y="4459039"/>
                </a:lnTo>
                <a:lnTo>
                  <a:pt x="5880240" y="4499789"/>
                </a:lnTo>
                <a:lnTo>
                  <a:pt x="5859518" y="4540200"/>
                </a:lnTo>
                <a:lnTo>
                  <a:pt x="5838226" y="4580265"/>
                </a:lnTo>
                <a:lnTo>
                  <a:pt x="5816369" y="4619980"/>
                </a:lnTo>
                <a:lnTo>
                  <a:pt x="5793952" y="4659339"/>
                </a:lnTo>
                <a:lnTo>
                  <a:pt x="5770980" y="4698336"/>
                </a:lnTo>
                <a:lnTo>
                  <a:pt x="5747459" y="4736968"/>
                </a:lnTo>
                <a:lnTo>
                  <a:pt x="5723394" y="4775227"/>
                </a:lnTo>
                <a:lnTo>
                  <a:pt x="5698791" y="4813108"/>
                </a:lnTo>
                <a:lnTo>
                  <a:pt x="5673655" y="4850607"/>
                </a:lnTo>
                <a:lnTo>
                  <a:pt x="5647991" y="4887718"/>
                </a:lnTo>
                <a:lnTo>
                  <a:pt x="5621805" y="4924435"/>
                </a:lnTo>
                <a:lnTo>
                  <a:pt x="5595102" y="4960754"/>
                </a:lnTo>
                <a:lnTo>
                  <a:pt x="5567888" y="4996668"/>
                </a:lnTo>
                <a:lnTo>
                  <a:pt x="5540167" y="5032173"/>
                </a:lnTo>
                <a:lnTo>
                  <a:pt x="5511946" y="5067263"/>
                </a:lnTo>
                <a:lnTo>
                  <a:pt x="5483229" y="5101932"/>
                </a:lnTo>
                <a:lnTo>
                  <a:pt x="5454021" y="5136176"/>
                </a:lnTo>
                <a:lnTo>
                  <a:pt x="5424330" y="5169989"/>
                </a:lnTo>
                <a:lnTo>
                  <a:pt x="5394158" y="5203365"/>
                </a:lnTo>
                <a:lnTo>
                  <a:pt x="5363513" y="5236300"/>
                </a:lnTo>
                <a:lnTo>
                  <a:pt x="5332399" y="5268787"/>
                </a:lnTo>
                <a:lnTo>
                  <a:pt x="5300822" y="5300822"/>
                </a:lnTo>
                <a:lnTo>
                  <a:pt x="5268787" y="5332399"/>
                </a:lnTo>
                <a:lnTo>
                  <a:pt x="5236300" y="5363513"/>
                </a:lnTo>
                <a:lnTo>
                  <a:pt x="5203365" y="5394158"/>
                </a:lnTo>
                <a:lnTo>
                  <a:pt x="5169989" y="5424330"/>
                </a:lnTo>
                <a:lnTo>
                  <a:pt x="5136176" y="5454021"/>
                </a:lnTo>
                <a:lnTo>
                  <a:pt x="5101932" y="5483229"/>
                </a:lnTo>
                <a:lnTo>
                  <a:pt x="5067263" y="5511946"/>
                </a:lnTo>
                <a:lnTo>
                  <a:pt x="5032173" y="5540167"/>
                </a:lnTo>
                <a:lnTo>
                  <a:pt x="4996668" y="5567888"/>
                </a:lnTo>
                <a:lnTo>
                  <a:pt x="4960754" y="5595102"/>
                </a:lnTo>
                <a:lnTo>
                  <a:pt x="4924435" y="5621805"/>
                </a:lnTo>
                <a:lnTo>
                  <a:pt x="4887718" y="5647991"/>
                </a:lnTo>
                <a:lnTo>
                  <a:pt x="4850607" y="5673655"/>
                </a:lnTo>
                <a:lnTo>
                  <a:pt x="4813108" y="5698791"/>
                </a:lnTo>
                <a:lnTo>
                  <a:pt x="4775227" y="5723394"/>
                </a:lnTo>
                <a:lnTo>
                  <a:pt x="4736968" y="5747459"/>
                </a:lnTo>
                <a:lnTo>
                  <a:pt x="4698336" y="5770980"/>
                </a:lnTo>
                <a:lnTo>
                  <a:pt x="4659339" y="5793952"/>
                </a:lnTo>
                <a:lnTo>
                  <a:pt x="4619980" y="5816369"/>
                </a:lnTo>
                <a:lnTo>
                  <a:pt x="4580265" y="5838226"/>
                </a:lnTo>
                <a:lnTo>
                  <a:pt x="4540200" y="5859518"/>
                </a:lnTo>
                <a:lnTo>
                  <a:pt x="4499789" y="5880240"/>
                </a:lnTo>
                <a:lnTo>
                  <a:pt x="4459039" y="5900386"/>
                </a:lnTo>
                <a:lnTo>
                  <a:pt x="4417954" y="5919950"/>
                </a:lnTo>
                <a:lnTo>
                  <a:pt x="4376540" y="5938927"/>
                </a:lnTo>
                <a:lnTo>
                  <a:pt x="4334803" y="5957313"/>
                </a:lnTo>
                <a:lnTo>
                  <a:pt x="4292747" y="5975101"/>
                </a:lnTo>
                <a:lnTo>
                  <a:pt x="4250378" y="5992286"/>
                </a:lnTo>
                <a:lnTo>
                  <a:pt x="4207702" y="6008863"/>
                </a:lnTo>
                <a:lnTo>
                  <a:pt x="4164723" y="6024826"/>
                </a:lnTo>
                <a:lnTo>
                  <a:pt x="4121448" y="6040171"/>
                </a:lnTo>
                <a:lnTo>
                  <a:pt x="4077881" y="6054891"/>
                </a:lnTo>
                <a:lnTo>
                  <a:pt x="4034028" y="6068982"/>
                </a:lnTo>
                <a:lnTo>
                  <a:pt x="3989894" y="6082437"/>
                </a:lnTo>
                <a:lnTo>
                  <a:pt x="3945485" y="6095252"/>
                </a:lnTo>
                <a:lnTo>
                  <a:pt x="3900806" y="6107422"/>
                </a:lnTo>
                <a:lnTo>
                  <a:pt x="3855862" y="6118940"/>
                </a:lnTo>
                <a:lnTo>
                  <a:pt x="3810659" y="6129802"/>
                </a:lnTo>
                <a:lnTo>
                  <a:pt x="3765202" y="6140002"/>
                </a:lnTo>
                <a:lnTo>
                  <a:pt x="3719496" y="6149535"/>
                </a:lnTo>
                <a:lnTo>
                  <a:pt x="3673548" y="6158395"/>
                </a:lnTo>
                <a:lnTo>
                  <a:pt x="3627361" y="6166577"/>
                </a:lnTo>
                <a:lnTo>
                  <a:pt x="3580942" y="6174076"/>
                </a:lnTo>
                <a:lnTo>
                  <a:pt x="3534296" y="6180886"/>
                </a:lnTo>
                <a:lnTo>
                  <a:pt x="3487428" y="6187002"/>
                </a:lnTo>
                <a:lnTo>
                  <a:pt x="3440344" y="6192418"/>
                </a:lnTo>
                <a:lnTo>
                  <a:pt x="3393049" y="6197130"/>
                </a:lnTo>
                <a:lnTo>
                  <a:pt x="3345549" y="6201132"/>
                </a:lnTo>
                <a:lnTo>
                  <a:pt x="3297848" y="6204418"/>
                </a:lnTo>
                <a:lnTo>
                  <a:pt x="3249952" y="6206983"/>
                </a:lnTo>
                <a:lnTo>
                  <a:pt x="3201867" y="6208822"/>
                </a:lnTo>
                <a:lnTo>
                  <a:pt x="3153598" y="6209929"/>
                </a:lnTo>
                <a:lnTo>
                  <a:pt x="3105150" y="6210300"/>
                </a:lnTo>
                <a:close/>
              </a:path>
            </a:pathLst>
          </a:custGeom>
          <a:solidFill>
            <a:srgbClr val="F57D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23199" y="1828252"/>
            <a:ext cx="14041601" cy="580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26E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4947" y="0"/>
            <a:ext cx="6863051" cy="102869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0268139" y="3986688"/>
            <a:ext cx="2314575" cy="2314575"/>
          </a:xfrm>
          <a:custGeom>
            <a:avLst/>
            <a:gdLst/>
            <a:ahLst/>
            <a:cxnLst/>
            <a:rect l="l" t="t" r="r" b="b"/>
            <a:pathLst>
              <a:path w="2314575" h="2314575">
                <a:moveTo>
                  <a:pt x="1157287" y="2314574"/>
                </a:moveTo>
                <a:lnTo>
                  <a:pt x="1109584" y="2313609"/>
                </a:lnTo>
                <a:lnTo>
                  <a:pt x="1062371" y="2310738"/>
                </a:lnTo>
                <a:lnTo>
                  <a:pt x="1015687" y="2305998"/>
                </a:lnTo>
                <a:lnTo>
                  <a:pt x="969569" y="2299427"/>
                </a:lnTo>
                <a:lnTo>
                  <a:pt x="924053" y="2291062"/>
                </a:lnTo>
                <a:lnTo>
                  <a:pt x="879177" y="2280941"/>
                </a:lnTo>
                <a:lnTo>
                  <a:pt x="834979" y="2269099"/>
                </a:lnTo>
                <a:lnTo>
                  <a:pt x="791495" y="2255575"/>
                </a:lnTo>
                <a:lnTo>
                  <a:pt x="748762" y="2240406"/>
                </a:lnTo>
                <a:lnTo>
                  <a:pt x="706818" y="2223629"/>
                </a:lnTo>
                <a:lnTo>
                  <a:pt x="665701" y="2205281"/>
                </a:lnTo>
                <a:lnTo>
                  <a:pt x="625447" y="2185400"/>
                </a:lnTo>
                <a:lnTo>
                  <a:pt x="586093" y="2164023"/>
                </a:lnTo>
                <a:lnTo>
                  <a:pt x="547677" y="2141186"/>
                </a:lnTo>
                <a:lnTo>
                  <a:pt x="510237" y="2116928"/>
                </a:lnTo>
                <a:lnTo>
                  <a:pt x="473808" y="2091285"/>
                </a:lnTo>
                <a:lnTo>
                  <a:pt x="438429" y="2064295"/>
                </a:lnTo>
                <a:lnTo>
                  <a:pt x="404137" y="2035995"/>
                </a:lnTo>
                <a:lnTo>
                  <a:pt x="370968" y="2006422"/>
                </a:lnTo>
                <a:lnTo>
                  <a:pt x="338961" y="1975613"/>
                </a:lnTo>
                <a:lnTo>
                  <a:pt x="308152" y="1943606"/>
                </a:lnTo>
                <a:lnTo>
                  <a:pt x="278579" y="1910437"/>
                </a:lnTo>
                <a:lnTo>
                  <a:pt x="250279" y="1876145"/>
                </a:lnTo>
                <a:lnTo>
                  <a:pt x="223289" y="1840766"/>
                </a:lnTo>
                <a:lnTo>
                  <a:pt x="197646" y="1804337"/>
                </a:lnTo>
                <a:lnTo>
                  <a:pt x="173388" y="1766897"/>
                </a:lnTo>
                <a:lnTo>
                  <a:pt x="150551" y="1728481"/>
                </a:lnTo>
                <a:lnTo>
                  <a:pt x="129174" y="1689127"/>
                </a:lnTo>
                <a:lnTo>
                  <a:pt x="109293" y="1648873"/>
                </a:lnTo>
                <a:lnTo>
                  <a:pt x="90945" y="1607755"/>
                </a:lnTo>
                <a:lnTo>
                  <a:pt x="74168" y="1565812"/>
                </a:lnTo>
                <a:lnTo>
                  <a:pt x="58999" y="1523079"/>
                </a:lnTo>
                <a:lnTo>
                  <a:pt x="45475" y="1479595"/>
                </a:lnTo>
                <a:lnTo>
                  <a:pt x="33633" y="1435397"/>
                </a:lnTo>
                <a:lnTo>
                  <a:pt x="23511" y="1390521"/>
                </a:lnTo>
                <a:lnTo>
                  <a:pt x="15146" y="1345005"/>
                </a:lnTo>
                <a:lnTo>
                  <a:pt x="8575" y="1298887"/>
                </a:lnTo>
                <a:lnTo>
                  <a:pt x="3836" y="1252203"/>
                </a:lnTo>
                <a:lnTo>
                  <a:pt x="965" y="1204990"/>
                </a:lnTo>
                <a:lnTo>
                  <a:pt x="0" y="1157287"/>
                </a:lnTo>
                <a:lnTo>
                  <a:pt x="965" y="1109584"/>
                </a:lnTo>
                <a:lnTo>
                  <a:pt x="3836" y="1062371"/>
                </a:lnTo>
                <a:lnTo>
                  <a:pt x="8575" y="1015687"/>
                </a:lnTo>
                <a:lnTo>
                  <a:pt x="15146" y="969569"/>
                </a:lnTo>
                <a:lnTo>
                  <a:pt x="23511" y="924053"/>
                </a:lnTo>
                <a:lnTo>
                  <a:pt x="33633" y="879177"/>
                </a:lnTo>
                <a:lnTo>
                  <a:pt x="45475" y="834979"/>
                </a:lnTo>
                <a:lnTo>
                  <a:pt x="58999" y="791495"/>
                </a:lnTo>
                <a:lnTo>
                  <a:pt x="74168" y="748762"/>
                </a:lnTo>
                <a:lnTo>
                  <a:pt x="90945" y="706818"/>
                </a:lnTo>
                <a:lnTo>
                  <a:pt x="109293" y="665701"/>
                </a:lnTo>
                <a:lnTo>
                  <a:pt x="129174" y="625447"/>
                </a:lnTo>
                <a:lnTo>
                  <a:pt x="150551" y="586093"/>
                </a:lnTo>
                <a:lnTo>
                  <a:pt x="173388" y="547677"/>
                </a:lnTo>
                <a:lnTo>
                  <a:pt x="197646" y="510237"/>
                </a:lnTo>
                <a:lnTo>
                  <a:pt x="223289" y="473808"/>
                </a:lnTo>
                <a:lnTo>
                  <a:pt x="250279" y="438429"/>
                </a:lnTo>
                <a:lnTo>
                  <a:pt x="278579" y="404137"/>
                </a:lnTo>
                <a:lnTo>
                  <a:pt x="308152" y="370968"/>
                </a:lnTo>
                <a:lnTo>
                  <a:pt x="338961" y="338961"/>
                </a:lnTo>
                <a:lnTo>
                  <a:pt x="370968" y="308152"/>
                </a:lnTo>
                <a:lnTo>
                  <a:pt x="404137" y="278579"/>
                </a:lnTo>
                <a:lnTo>
                  <a:pt x="438429" y="250279"/>
                </a:lnTo>
                <a:lnTo>
                  <a:pt x="473808" y="223289"/>
                </a:lnTo>
                <a:lnTo>
                  <a:pt x="510237" y="197646"/>
                </a:lnTo>
                <a:lnTo>
                  <a:pt x="547677" y="173388"/>
                </a:lnTo>
                <a:lnTo>
                  <a:pt x="586093" y="150551"/>
                </a:lnTo>
                <a:lnTo>
                  <a:pt x="625447" y="129174"/>
                </a:lnTo>
                <a:lnTo>
                  <a:pt x="665701" y="109293"/>
                </a:lnTo>
                <a:lnTo>
                  <a:pt x="706818" y="90945"/>
                </a:lnTo>
                <a:lnTo>
                  <a:pt x="748762" y="74168"/>
                </a:lnTo>
                <a:lnTo>
                  <a:pt x="791495" y="58999"/>
                </a:lnTo>
                <a:lnTo>
                  <a:pt x="834979" y="45475"/>
                </a:lnTo>
                <a:lnTo>
                  <a:pt x="879177" y="33633"/>
                </a:lnTo>
                <a:lnTo>
                  <a:pt x="924053" y="23511"/>
                </a:lnTo>
                <a:lnTo>
                  <a:pt x="969569" y="15146"/>
                </a:lnTo>
                <a:lnTo>
                  <a:pt x="1015687" y="8575"/>
                </a:lnTo>
                <a:lnTo>
                  <a:pt x="1062371" y="3836"/>
                </a:lnTo>
                <a:lnTo>
                  <a:pt x="1109584" y="965"/>
                </a:lnTo>
                <a:lnTo>
                  <a:pt x="1157287" y="0"/>
                </a:lnTo>
                <a:lnTo>
                  <a:pt x="1204990" y="965"/>
                </a:lnTo>
                <a:lnTo>
                  <a:pt x="1252203" y="3836"/>
                </a:lnTo>
                <a:lnTo>
                  <a:pt x="1298887" y="8575"/>
                </a:lnTo>
                <a:lnTo>
                  <a:pt x="1345005" y="15146"/>
                </a:lnTo>
                <a:lnTo>
                  <a:pt x="1390521" y="23511"/>
                </a:lnTo>
                <a:lnTo>
                  <a:pt x="1435397" y="33633"/>
                </a:lnTo>
                <a:lnTo>
                  <a:pt x="1479595" y="45475"/>
                </a:lnTo>
                <a:lnTo>
                  <a:pt x="1523079" y="58999"/>
                </a:lnTo>
                <a:lnTo>
                  <a:pt x="1565812" y="74168"/>
                </a:lnTo>
                <a:lnTo>
                  <a:pt x="1607755" y="90945"/>
                </a:lnTo>
                <a:lnTo>
                  <a:pt x="1648873" y="109293"/>
                </a:lnTo>
                <a:lnTo>
                  <a:pt x="1689127" y="129174"/>
                </a:lnTo>
                <a:lnTo>
                  <a:pt x="1728481" y="150551"/>
                </a:lnTo>
                <a:lnTo>
                  <a:pt x="1766897" y="173388"/>
                </a:lnTo>
                <a:lnTo>
                  <a:pt x="1804337" y="197646"/>
                </a:lnTo>
                <a:lnTo>
                  <a:pt x="1840766" y="223289"/>
                </a:lnTo>
                <a:lnTo>
                  <a:pt x="1876145" y="250279"/>
                </a:lnTo>
                <a:lnTo>
                  <a:pt x="1910437" y="278579"/>
                </a:lnTo>
                <a:lnTo>
                  <a:pt x="1943606" y="308152"/>
                </a:lnTo>
                <a:lnTo>
                  <a:pt x="1975613" y="338961"/>
                </a:lnTo>
                <a:lnTo>
                  <a:pt x="2006422" y="370968"/>
                </a:lnTo>
                <a:lnTo>
                  <a:pt x="2035995" y="404137"/>
                </a:lnTo>
                <a:lnTo>
                  <a:pt x="2064295" y="438429"/>
                </a:lnTo>
                <a:lnTo>
                  <a:pt x="2091285" y="473808"/>
                </a:lnTo>
                <a:lnTo>
                  <a:pt x="2116928" y="510237"/>
                </a:lnTo>
                <a:lnTo>
                  <a:pt x="2141186" y="547677"/>
                </a:lnTo>
                <a:lnTo>
                  <a:pt x="2164023" y="586093"/>
                </a:lnTo>
                <a:lnTo>
                  <a:pt x="2185400" y="625447"/>
                </a:lnTo>
                <a:lnTo>
                  <a:pt x="2205281" y="665701"/>
                </a:lnTo>
                <a:lnTo>
                  <a:pt x="2223629" y="706818"/>
                </a:lnTo>
                <a:lnTo>
                  <a:pt x="2240406" y="748762"/>
                </a:lnTo>
                <a:lnTo>
                  <a:pt x="2255575" y="791495"/>
                </a:lnTo>
                <a:lnTo>
                  <a:pt x="2269099" y="834979"/>
                </a:lnTo>
                <a:lnTo>
                  <a:pt x="2280941" y="879177"/>
                </a:lnTo>
                <a:lnTo>
                  <a:pt x="2291062" y="924053"/>
                </a:lnTo>
                <a:lnTo>
                  <a:pt x="2299427" y="969569"/>
                </a:lnTo>
                <a:lnTo>
                  <a:pt x="2305998" y="1015687"/>
                </a:lnTo>
                <a:lnTo>
                  <a:pt x="2310738" y="1062371"/>
                </a:lnTo>
                <a:lnTo>
                  <a:pt x="2313609" y="1109584"/>
                </a:lnTo>
                <a:lnTo>
                  <a:pt x="2314574" y="1157287"/>
                </a:lnTo>
                <a:lnTo>
                  <a:pt x="2313609" y="1204990"/>
                </a:lnTo>
                <a:lnTo>
                  <a:pt x="2310738" y="1252203"/>
                </a:lnTo>
                <a:lnTo>
                  <a:pt x="2305998" y="1298887"/>
                </a:lnTo>
                <a:lnTo>
                  <a:pt x="2299427" y="1345005"/>
                </a:lnTo>
                <a:lnTo>
                  <a:pt x="2291062" y="1390521"/>
                </a:lnTo>
                <a:lnTo>
                  <a:pt x="2280941" y="1435397"/>
                </a:lnTo>
                <a:lnTo>
                  <a:pt x="2269099" y="1479595"/>
                </a:lnTo>
                <a:lnTo>
                  <a:pt x="2255575" y="1523079"/>
                </a:lnTo>
                <a:lnTo>
                  <a:pt x="2240406" y="1565812"/>
                </a:lnTo>
                <a:lnTo>
                  <a:pt x="2223629" y="1607755"/>
                </a:lnTo>
                <a:lnTo>
                  <a:pt x="2205281" y="1648873"/>
                </a:lnTo>
                <a:lnTo>
                  <a:pt x="2185400" y="1689127"/>
                </a:lnTo>
                <a:lnTo>
                  <a:pt x="2164023" y="1728481"/>
                </a:lnTo>
                <a:lnTo>
                  <a:pt x="2141186" y="1766897"/>
                </a:lnTo>
                <a:lnTo>
                  <a:pt x="2116928" y="1804337"/>
                </a:lnTo>
                <a:lnTo>
                  <a:pt x="2091285" y="1840766"/>
                </a:lnTo>
                <a:lnTo>
                  <a:pt x="2064295" y="1876145"/>
                </a:lnTo>
                <a:lnTo>
                  <a:pt x="2035995" y="1910437"/>
                </a:lnTo>
                <a:lnTo>
                  <a:pt x="2006422" y="1943606"/>
                </a:lnTo>
                <a:lnTo>
                  <a:pt x="1975613" y="1975613"/>
                </a:lnTo>
                <a:lnTo>
                  <a:pt x="1943606" y="2006422"/>
                </a:lnTo>
                <a:lnTo>
                  <a:pt x="1910437" y="2035995"/>
                </a:lnTo>
                <a:lnTo>
                  <a:pt x="1876145" y="2064295"/>
                </a:lnTo>
                <a:lnTo>
                  <a:pt x="1840766" y="2091285"/>
                </a:lnTo>
                <a:lnTo>
                  <a:pt x="1804337" y="2116928"/>
                </a:lnTo>
                <a:lnTo>
                  <a:pt x="1766897" y="2141186"/>
                </a:lnTo>
                <a:lnTo>
                  <a:pt x="1728481" y="2164023"/>
                </a:lnTo>
                <a:lnTo>
                  <a:pt x="1689127" y="2185400"/>
                </a:lnTo>
                <a:lnTo>
                  <a:pt x="1648873" y="2205281"/>
                </a:lnTo>
                <a:lnTo>
                  <a:pt x="1607755" y="2223629"/>
                </a:lnTo>
                <a:lnTo>
                  <a:pt x="1565812" y="2240406"/>
                </a:lnTo>
                <a:lnTo>
                  <a:pt x="1523079" y="2255575"/>
                </a:lnTo>
                <a:lnTo>
                  <a:pt x="1479595" y="2269099"/>
                </a:lnTo>
                <a:lnTo>
                  <a:pt x="1435397" y="2280941"/>
                </a:lnTo>
                <a:lnTo>
                  <a:pt x="1390521" y="2291062"/>
                </a:lnTo>
                <a:lnTo>
                  <a:pt x="1345005" y="2299427"/>
                </a:lnTo>
                <a:lnTo>
                  <a:pt x="1298887" y="2305998"/>
                </a:lnTo>
                <a:lnTo>
                  <a:pt x="1252203" y="2310738"/>
                </a:lnTo>
                <a:lnTo>
                  <a:pt x="1204990" y="2313609"/>
                </a:lnTo>
                <a:lnTo>
                  <a:pt x="1157287" y="2314574"/>
                </a:lnTo>
                <a:close/>
              </a:path>
            </a:pathLst>
          </a:custGeom>
          <a:solidFill>
            <a:srgbClr val="F57D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8260" y="987426"/>
            <a:ext cx="1123147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1712886"/>
            <a:ext cx="16256000" cy="654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Relationship Id="rId4" Type="http://schemas.openxmlformats.org/officeDocument/2006/relationships/image" Target="../media/image1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6695" y="1828252"/>
            <a:ext cx="10238105" cy="5800090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12700" marR="5080">
              <a:lnSpc>
                <a:spcPts val="14930"/>
              </a:lnSpc>
              <a:spcBef>
                <a:spcPts val="955"/>
              </a:spcBef>
            </a:pPr>
            <a:r>
              <a:rPr dirty="0" sz="13000" spc="-505" b="1">
                <a:solidFill>
                  <a:srgbClr val="FFFFFF"/>
                </a:solidFill>
                <a:latin typeface="Tahoma"/>
                <a:cs typeface="Tahoma"/>
              </a:rPr>
              <a:t>Р</a:t>
            </a:r>
            <a:r>
              <a:rPr dirty="0" sz="13000" spc="-785" b="1">
                <a:solidFill>
                  <a:srgbClr val="FFFFFF"/>
                </a:solidFill>
                <a:latin typeface="Tahoma"/>
                <a:cs typeface="Tahoma"/>
              </a:rPr>
              <a:t>е</a:t>
            </a:r>
            <a:r>
              <a:rPr dirty="0" sz="13000" spc="-2045" b="1">
                <a:solidFill>
                  <a:srgbClr val="FFFFFF"/>
                </a:solidFill>
                <a:latin typeface="Tahoma"/>
                <a:cs typeface="Tahoma"/>
              </a:rPr>
              <a:t>ф</a:t>
            </a:r>
            <a:r>
              <a:rPr dirty="0" sz="13000" spc="-785" b="1">
                <a:solidFill>
                  <a:srgbClr val="FFFFFF"/>
                </a:solidFill>
                <a:latin typeface="Tahoma"/>
                <a:cs typeface="Tahoma"/>
              </a:rPr>
              <a:t>е</a:t>
            </a:r>
            <a:r>
              <a:rPr dirty="0" sz="13000" spc="-815" b="1">
                <a:solidFill>
                  <a:srgbClr val="FFFFFF"/>
                </a:solidFill>
                <a:latin typeface="Tahoma"/>
                <a:cs typeface="Tahoma"/>
              </a:rPr>
              <a:t>р</a:t>
            </a:r>
            <a:r>
              <a:rPr dirty="0" sz="13000" spc="-785" b="1">
                <a:solidFill>
                  <a:srgbClr val="FFFFFF"/>
                </a:solidFill>
                <a:latin typeface="Tahoma"/>
                <a:cs typeface="Tahoma"/>
              </a:rPr>
              <a:t>е</a:t>
            </a:r>
            <a:r>
              <a:rPr dirty="0" sz="13000" spc="-1045" b="1">
                <a:solidFill>
                  <a:srgbClr val="FFFFFF"/>
                </a:solidFill>
                <a:latin typeface="Tahoma"/>
                <a:cs typeface="Tahoma"/>
              </a:rPr>
              <a:t>н</a:t>
            </a:r>
            <a:r>
              <a:rPr dirty="0" sz="13000" spc="-105" b="1">
                <a:solidFill>
                  <a:srgbClr val="FFFFFF"/>
                </a:solidFill>
                <a:latin typeface="Tahoma"/>
                <a:cs typeface="Tahoma"/>
              </a:rPr>
              <a:t>т</a:t>
            </a:r>
            <a:r>
              <a:rPr dirty="0" sz="13000" spc="-1045" b="1">
                <a:solidFill>
                  <a:srgbClr val="FFFFFF"/>
                </a:solidFill>
                <a:latin typeface="Tahoma"/>
                <a:cs typeface="Tahoma"/>
              </a:rPr>
              <a:t>н</a:t>
            </a:r>
            <a:r>
              <a:rPr dirty="0" sz="13000" spc="-1195" b="1">
                <a:solidFill>
                  <a:srgbClr val="FFFFFF"/>
                </a:solidFill>
                <a:latin typeface="Tahoma"/>
                <a:cs typeface="Tahoma"/>
              </a:rPr>
              <a:t>а</a:t>
            </a:r>
            <a:r>
              <a:rPr dirty="0" sz="13000" spc="-869" b="1">
                <a:solidFill>
                  <a:srgbClr val="FFFFFF"/>
                </a:solidFill>
                <a:latin typeface="Tahoma"/>
                <a:cs typeface="Tahoma"/>
              </a:rPr>
              <a:t>я  </a:t>
            </a:r>
            <a:r>
              <a:rPr dirty="0" sz="13000" spc="-535" b="1">
                <a:solidFill>
                  <a:srgbClr val="FFFFFF"/>
                </a:solidFill>
                <a:latin typeface="Tahoma"/>
                <a:cs typeface="Tahoma"/>
              </a:rPr>
              <a:t>м</a:t>
            </a:r>
            <a:r>
              <a:rPr dirty="0" sz="13000" spc="-565" b="1">
                <a:solidFill>
                  <a:srgbClr val="FFFFFF"/>
                </a:solidFill>
                <a:latin typeface="Tahoma"/>
                <a:cs typeface="Tahoma"/>
              </a:rPr>
              <a:t>о</a:t>
            </a:r>
            <a:r>
              <a:rPr dirty="0" sz="13000" spc="-185" b="1">
                <a:solidFill>
                  <a:srgbClr val="FFFFFF"/>
                </a:solidFill>
                <a:latin typeface="Tahoma"/>
                <a:cs typeface="Tahoma"/>
              </a:rPr>
              <a:t>д</a:t>
            </a:r>
            <a:r>
              <a:rPr dirty="0" sz="13000" spc="-785" b="1">
                <a:solidFill>
                  <a:srgbClr val="FFFFFF"/>
                </a:solidFill>
                <a:latin typeface="Tahoma"/>
                <a:cs typeface="Tahoma"/>
              </a:rPr>
              <a:t>е</a:t>
            </a:r>
            <a:r>
              <a:rPr dirty="0" sz="13000" spc="-735" b="1">
                <a:solidFill>
                  <a:srgbClr val="FFFFFF"/>
                </a:solidFill>
                <a:latin typeface="Tahoma"/>
                <a:cs typeface="Tahoma"/>
              </a:rPr>
              <a:t>л</a:t>
            </a:r>
            <a:r>
              <a:rPr dirty="0" sz="13000" spc="-1170" b="1">
                <a:solidFill>
                  <a:srgbClr val="FFFFFF"/>
                </a:solidFill>
                <a:latin typeface="Tahoma"/>
                <a:cs typeface="Tahoma"/>
              </a:rPr>
              <a:t>ь</a:t>
            </a:r>
            <a:r>
              <a:rPr dirty="0" sz="13000" spc="-6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0" spc="-17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3000" spc="-109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3000" spc="370" b="1">
                <a:solidFill>
                  <a:srgbClr val="FFFFFF"/>
                </a:solidFill>
                <a:latin typeface="Tahoma"/>
                <a:cs typeface="Tahoma"/>
              </a:rPr>
              <a:t>M  </a:t>
            </a:r>
            <a:r>
              <a:rPr dirty="0" sz="13000" spc="-1375" b="1">
                <a:solidFill>
                  <a:srgbClr val="FFFFFF"/>
                </a:solidFill>
                <a:latin typeface="Tahoma"/>
                <a:cs typeface="Tahoma"/>
              </a:rPr>
              <a:t>в</a:t>
            </a:r>
            <a:r>
              <a:rPr dirty="0" sz="13000" spc="-6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0" spc="-17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3000" spc="484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3000" spc="-254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3000" spc="12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3000" spc="-200" b="1">
                <a:solidFill>
                  <a:srgbClr val="FFFFFF"/>
                </a:solidFill>
                <a:latin typeface="Tahoma"/>
                <a:cs typeface="Tahoma"/>
              </a:rPr>
              <a:t>F</a:t>
            </a:r>
            <a:endParaRPr sz="1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1919" y="8905913"/>
            <a:ext cx="530415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5">
                <a:solidFill>
                  <a:srgbClr val="FFFFFF"/>
                </a:solidFill>
                <a:latin typeface="Courier New"/>
                <a:cs typeface="Courier New"/>
              </a:rPr>
              <a:t>ГРИГОРАЩЕНКО</a:t>
            </a:r>
            <a:r>
              <a:rPr dirty="0" sz="22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Courier New"/>
                <a:cs typeface="Courier New"/>
              </a:rPr>
              <a:t>ЕКАТЕРИНА,</a:t>
            </a:r>
            <a:r>
              <a:rPr dirty="0" sz="2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Courier New"/>
                <a:cs typeface="Courier New"/>
              </a:rPr>
              <a:t>ББИ1904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26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369204" y="771123"/>
            <a:ext cx="10785475" cy="8743950"/>
            <a:chOff x="5369204" y="771123"/>
            <a:chExt cx="10785475" cy="8743950"/>
          </a:xfrm>
        </p:grpSpPr>
        <p:sp>
          <p:nvSpPr>
            <p:cNvPr id="4" name="object 4"/>
            <p:cNvSpPr/>
            <p:nvPr/>
          </p:nvSpPr>
          <p:spPr>
            <a:xfrm>
              <a:off x="5369204" y="1368705"/>
              <a:ext cx="7553325" cy="7553325"/>
            </a:xfrm>
            <a:custGeom>
              <a:avLst/>
              <a:gdLst/>
              <a:ahLst/>
              <a:cxnLst/>
              <a:rect l="l" t="t" r="r" b="b"/>
              <a:pathLst>
                <a:path w="7553325" h="7553325">
                  <a:moveTo>
                    <a:pt x="3776662" y="7553324"/>
                  </a:moveTo>
                  <a:lnTo>
                    <a:pt x="3728227" y="7553020"/>
                  </a:lnTo>
                  <a:lnTo>
                    <a:pt x="3679938" y="7552110"/>
                  </a:lnTo>
                  <a:lnTo>
                    <a:pt x="3631799" y="7550597"/>
                  </a:lnTo>
                  <a:lnTo>
                    <a:pt x="3583812" y="7548486"/>
                  </a:lnTo>
                  <a:lnTo>
                    <a:pt x="3535983" y="7545779"/>
                  </a:lnTo>
                  <a:lnTo>
                    <a:pt x="3488314" y="7542481"/>
                  </a:lnTo>
                  <a:lnTo>
                    <a:pt x="3440810" y="7538595"/>
                  </a:lnTo>
                  <a:lnTo>
                    <a:pt x="3393473" y="7534125"/>
                  </a:lnTo>
                  <a:lnTo>
                    <a:pt x="3346308" y="7529074"/>
                  </a:lnTo>
                  <a:lnTo>
                    <a:pt x="3299317" y="7523445"/>
                  </a:lnTo>
                  <a:lnTo>
                    <a:pt x="3252505" y="7517244"/>
                  </a:lnTo>
                  <a:lnTo>
                    <a:pt x="3205876" y="7510473"/>
                  </a:lnTo>
                  <a:lnTo>
                    <a:pt x="3159432" y="7503135"/>
                  </a:lnTo>
                  <a:lnTo>
                    <a:pt x="3113177" y="7495235"/>
                  </a:lnTo>
                  <a:lnTo>
                    <a:pt x="3067116" y="7486776"/>
                  </a:lnTo>
                  <a:lnTo>
                    <a:pt x="3021252" y="7477762"/>
                  </a:lnTo>
                  <a:lnTo>
                    <a:pt x="2975588" y="7468196"/>
                  </a:lnTo>
                  <a:lnTo>
                    <a:pt x="2930127" y="7458081"/>
                  </a:lnTo>
                  <a:lnTo>
                    <a:pt x="2884875" y="7447423"/>
                  </a:lnTo>
                  <a:lnTo>
                    <a:pt x="2839834" y="7436224"/>
                  </a:lnTo>
                  <a:lnTo>
                    <a:pt x="2795007" y="7424487"/>
                  </a:lnTo>
                  <a:lnTo>
                    <a:pt x="2750399" y="7412217"/>
                  </a:lnTo>
                  <a:lnTo>
                    <a:pt x="2706013" y="7399417"/>
                  </a:lnTo>
                  <a:lnTo>
                    <a:pt x="2661853" y="7386090"/>
                  </a:lnTo>
                  <a:lnTo>
                    <a:pt x="2617922" y="7372241"/>
                  </a:lnTo>
                  <a:lnTo>
                    <a:pt x="2574224" y="7357873"/>
                  </a:lnTo>
                  <a:lnTo>
                    <a:pt x="2530762" y="7342989"/>
                  </a:lnTo>
                  <a:lnTo>
                    <a:pt x="2487541" y="7327593"/>
                  </a:lnTo>
                  <a:lnTo>
                    <a:pt x="2444564" y="7311689"/>
                  </a:lnTo>
                  <a:lnTo>
                    <a:pt x="2401834" y="7295281"/>
                  </a:lnTo>
                  <a:lnTo>
                    <a:pt x="2359355" y="7278371"/>
                  </a:lnTo>
                  <a:lnTo>
                    <a:pt x="2317130" y="7260965"/>
                  </a:lnTo>
                  <a:lnTo>
                    <a:pt x="2275164" y="7243064"/>
                  </a:lnTo>
                  <a:lnTo>
                    <a:pt x="2233460" y="7224673"/>
                  </a:lnTo>
                  <a:lnTo>
                    <a:pt x="2192022" y="7205796"/>
                  </a:lnTo>
                  <a:lnTo>
                    <a:pt x="2150852" y="7186436"/>
                  </a:lnTo>
                  <a:lnTo>
                    <a:pt x="2109956" y="7166597"/>
                  </a:lnTo>
                  <a:lnTo>
                    <a:pt x="2069336" y="7146282"/>
                  </a:lnTo>
                  <a:lnTo>
                    <a:pt x="2028996" y="7125495"/>
                  </a:lnTo>
                  <a:lnTo>
                    <a:pt x="1988939" y="7104239"/>
                  </a:lnTo>
                  <a:lnTo>
                    <a:pt x="1949170" y="7082519"/>
                  </a:lnTo>
                  <a:lnTo>
                    <a:pt x="1909692" y="7060338"/>
                  </a:lnTo>
                  <a:lnTo>
                    <a:pt x="1870508" y="7037699"/>
                  </a:lnTo>
                  <a:lnTo>
                    <a:pt x="1831622" y="7014607"/>
                  </a:lnTo>
                  <a:lnTo>
                    <a:pt x="1793039" y="6991064"/>
                  </a:lnTo>
                  <a:lnTo>
                    <a:pt x="1754760" y="6967074"/>
                  </a:lnTo>
                  <a:lnTo>
                    <a:pt x="1716791" y="6942641"/>
                  </a:lnTo>
                  <a:lnTo>
                    <a:pt x="1679134" y="6917769"/>
                  </a:lnTo>
                  <a:lnTo>
                    <a:pt x="1641793" y="6892461"/>
                  </a:lnTo>
                  <a:lnTo>
                    <a:pt x="1604773" y="6866721"/>
                  </a:lnTo>
                  <a:lnTo>
                    <a:pt x="1568076" y="6840553"/>
                  </a:lnTo>
                  <a:lnTo>
                    <a:pt x="1531706" y="6813959"/>
                  </a:lnTo>
                  <a:lnTo>
                    <a:pt x="1495666" y="6786945"/>
                  </a:lnTo>
                  <a:lnTo>
                    <a:pt x="1459961" y="6759512"/>
                  </a:lnTo>
                  <a:lnTo>
                    <a:pt x="1424594" y="6731666"/>
                  </a:lnTo>
                  <a:lnTo>
                    <a:pt x="1389569" y="6703409"/>
                  </a:lnTo>
                  <a:lnTo>
                    <a:pt x="1354889" y="6674745"/>
                  </a:lnTo>
                  <a:lnTo>
                    <a:pt x="1320558" y="6645678"/>
                  </a:lnTo>
                  <a:lnTo>
                    <a:pt x="1286579" y="6616212"/>
                  </a:lnTo>
                  <a:lnTo>
                    <a:pt x="1252956" y="6586349"/>
                  </a:lnTo>
                  <a:lnTo>
                    <a:pt x="1219693" y="6556094"/>
                  </a:lnTo>
                  <a:lnTo>
                    <a:pt x="1186794" y="6525451"/>
                  </a:lnTo>
                  <a:lnTo>
                    <a:pt x="1154261" y="6494422"/>
                  </a:lnTo>
                  <a:lnTo>
                    <a:pt x="1122099" y="6463013"/>
                  </a:lnTo>
                  <a:lnTo>
                    <a:pt x="1090311" y="6431225"/>
                  </a:lnTo>
                  <a:lnTo>
                    <a:pt x="1058901" y="6399063"/>
                  </a:lnTo>
                  <a:lnTo>
                    <a:pt x="1027873" y="6366530"/>
                  </a:lnTo>
                  <a:lnTo>
                    <a:pt x="997229" y="6333630"/>
                  </a:lnTo>
                  <a:lnTo>
                    <a:pt x="966975" y="6300368"/>
                  </a:lnTo>
                  <a:lnTo>
                    <a:pt x="937112" y="6266745"/>
                  </a:lnTo>
                  <a:lnTo>
                    <a:pt x="907646" y="6232766"/>
                  </a:lnTo>
                  <a:lnTo>
                    <a:pt x="878579" y="6198435"/>
                  </a:lnTo>
                  <a:lnTo>
                    <a:pt x="849915" y="6163755"/>
                  </a:lnTo>
                  <a:lnTo>
                    <a:pt x="821658" y="6128729"/>
                  </a:lnTo>
                  <a:lnTo>
                    <a:pt x="793812" y="6093363"/>
                  </a:lnTo>
                  <a:lnTo>
                    <a:pt x="766379" y="6057658"/>
                  </a:lnTo>
                  <a:lnTo>
                    <a:pt x="739364" y="6021618"/>
                  </a:lnTo>
                  <a:lnTo>
                    <a:pt x="712771" y="5985248"/>
                  </a:lnTo>
                  <a:lnTo>
                    <a:pt x="686602" y="5948551"/>
                  </a:lnTo>
                  <a:lnTo>
                    <a:pt x="660862" y="5911530"/>
                  </a:lnTo>
                  <a:lnTo>
                    <a:pt x="635555" y="5874190"/>
                  </a:lnTo>
                  <a:lnTo>
                    <a:pt x="610683" y="5836533"/>
                  </a:lnTo>
                  <a:lnTo>
                    <a:pt x="586250" y="5798564"/>
                  </a:lnTo>
                  <a:lnTo>
                    <a:pt x="562260" y="5760285"/>
                  </a:lnTo>
                  <a:lnTo>
                    <a:pt x="538717" y="5721701"/>
                  </a:lnTo>
                  <a:lnTo>
                    <a:pt x="515625" y="5682816"/>
                  </a:lnTo>
                  <a:lnTo>
                    <a:pt x="492986" y="5643632"/>
                  </a:lnTo>
                  <a:lnTo>
                    <a:pt x="470805" y="5604154"/>
                  </a:lnTo>
                  <a:lnTo>
                    <a:pt x="449084" y="5564385"/>
                  </a:lnTo>
                  <a:lnTo>
                    <a:pt x="427829" y="5524328"/>
                  </a:lnTo>
                  <a:lnTo>
                    <a:pt x="407042" y="5483988"/>
                  </a:lnTo>
                  <a:lnTo>
                    <a:pt x="386727" y="5443368"/>
                  </a:lnTo>
                  <a:lnTo>
                    <a:pt x="366888" y="5402471"/>
                  </a:lnTo>
                  <a:lnTo>
                    <a:pt x="347528" y="5361302"/>
                  </a:lnTo>
                  <a:lnTo>
                    <a:pt x="328651" y="5319864"/>
                  </a:lnTo>
                  <a:lnTo>
                    <a:pt x="310260" y="5278160"/>
                  </a:lnTo>
                  <a:lnTo>
                    <a:pt x="292359" y="5236194"/>
                  </a:lnTo>
                  <a:lnTo>
                    <a:pt x="274953" y="5193969"/>
                  </a:lnTo>
                  <a:lnTo>
                    <a:pt x="258043" y="5151490"/>
                  </a:lnTo>
                  <a:lnTo>
                    <a:pt x="241635" y="5108760"/>
                  </a:lnTo>
                  <a:lnTo>
                    <a:pt x="225731" y="5065783"/>
                  </a:lnTo>
                  <a:lnTo>
                    <a:pt x="210335" y="5022562"/>
                  </a:lnTo>
                  <a:lnTo>
                    <a:pt x="195451" y="4979100"/>
                  </a:lnTo>
                  <a:lnTo>
                    <a:pt x="181083" y="4935402"/>
                  </a:lnTo>
                  <a:lnTo>
                    <a:pt x="167234" y="4891471"/>
                  </a:lnTo>
                  <a:lnTo>
                    <a:pt x="153907" y="4847311"/>
                  </a:lnTo>
                  <a:lnTo>
                    <a:pt x="141107" y="4802925"/>
                  </a:lnTo>
                  <a:lnTo>
                    <a:pt x="128837" y="4758317"/>
                  </a:lnTo>
                  <a:lnTo>
                    <a:pt x="117100" y="4713490"/>
                  </a:lnTo>
                  <a:lnTo>
                    <a:pt x="105901" y="4668449"/>
                  </a:lnTo>
                  <a:lnTo>
                    <a:pt x="95242" y="4623196"/>
                  </a:lnTo>
                  <a:lnTo>
                    <a:pt x="85128" y="4577736"/>
                  </a:lnTo>
                  <a:lnTo>
                    <a:pt x="75562" y="4532072"/>
                  </a:lnTo>
                  <a:lnTo>
                    <a:pt x="66548" y="4486208"/>
                  </a:lnTo>
                  <a:lnTo>
                    <a:pt x="58089" y="4440146"/>
                  </a:lnTo>
                  <a:lnTo>
                    <a:pt x="50189" y="4393892"/>
                  </a:lnTo>
                  <a:lnTo>
                    <a:pt x="42851" y="4347448"/>
                  </a:lnTo>
                  <a:lnTo>
                    <a:pt x="36080" y="4300819"/>
                  </a:lnTo>
                  <a:lnTo>
                    <a:pt x="29878" y="4254007"/>
                  </a:lnTo>
                  <a:lnTo>
                    <a:pt x="24250" y="4207016"/>
                  </a:lnTo>
                  <a:lnTo>
                    <a:pt x="19199" y="4159851"/>
                  </a:lnTo>
                  <a:lnTo>
                    <a:pt x="14729" y="4112514"/>
                  </a:lnTo>
                  <a:lnTo>
                    <a:pt x="10843" y="4065009"/>
                  </a:lnTo>
                  <a:lnTo>
                    <a:pt x="7545" y="4017341"/>
                  </a:lnTo>
                  <a:lnTo>
                    <a:pt x="4838" y="3969511"/>
                  </a:lnTo>
                  <a:lnTo>
                    <a:pt x="2727" y="3921525"/>
                  </a:lnTo>
                  <a:lnTo>
                    <a:pt x="1214" y="3873386"/>
                  </a:lnTo>
                  <a:lnTo>
                    <a:pt x="304" y="3825097"/>
                  </a:lnTo>
                  <a:lnTo>
                    <a:pt x="0" y="3776662"/>
                  </a:lnTo>
                  <a:lnTo>
                    <a:pt x="304" y="3728227"/>
                  </a:lnTo>
                  <a:lnTo>
                    <a:pt x="1214" y="3679938"/>
                  </a:lnTo>
                  <a:lnTo>
                    <a:pt x="2727" y="3631799"/>
                  </a:lnTo>
                  <a:lnTo>
                    <a:pt x="4838" y="3583812"/>
                  </a:lnTo>
                  <a:lnTo>
                    <a:pt x="7545" y="3535983"/>
                  </a:lnTo>
                  <a:lnTo>
                    <a:pt x="10843" y="3488314"/>
                  </a:lnTo>
                  <a:lnTo>
                    <a:pt x="14729" y="3440810"/>
                  </a:lnTo>
                  <a:lnTo>
                    <a:pt x="19199" y="3393473"/>
                  </a:lnTo>
                  <a:lnTo>
                    <a:pt x="24250" y="3346308"/>
                  </a:lnTo>
                  <a:lnTo>
                    <a:pt x="29878" y="3299317"/>
                  </a:lnTo>
                  <a:lnTo>
                    <a:pt x="36080" y="3252505"/>
                  </a:lnTo>
                  <a:lnTo>
                    <a:pt x="42851" y="3205876"/>
                  </a:lnTo>
                  <a:lnTo>
                    <a:pt x="50189" y="3159432"/>
                  </a:lnTo>
                  <a:lnTo>
                    <a:pt x="58089" y="3113177"/>
                  </a:lnTo>
                  <a:lnTo>
                    <a:pt x="66548" y="3067116"/>
                  </a:lnTo>
                  <a:lnTo>
                    <a:pt x="75562" y="3021252"/>
                  </a:lnTo>
                  <a:lnTo>
                    <a:pt x="85128" y="2975588"/>
                  </a:lnTo>
                  <a:lnTo>
                    <a:pt x="95242" y="2930127"/>
                  </a:lnTo>
                  <a:lnTo>
                    <a:pt x="105901" y="2884875"/>
                  </a:lnTo>
                  <a:lnTo>
                    <a:pt x="117100" y="2839834"/>
                  </a:lnTo>
                  <a:lnTo>
                    <a:pt x="128837" y="2795007"/>
                  </a:lnTo>
                  <a:lnTo>
                    <a:pt x="141107" y="2750399"/>
                  </a:lnTo>
                  <a:lnTo>
                    <a:pt x="153907" y="2706013"/>
                  </a:lnTo>
                  <a:lnTo>
                    <a:pt x="167234" y="2661853"/>
                  </a:lnTo>
                  <a:lnTo>
                    <a:pt x="181083" y="2617922"/>
                  </a:lnTo>
                  <a:lnTo>
                    <a:pt x="195451" y="2574224"/>
                  </a:lnTo>
                  <a:lnTo>
                    <a:pt x="210335" y="2530762"/>
                  </a:lnTo>
                  <a:lnTo>
                    <a:pt x="225731" y="2487541"/>
                  </a:lnTo>
                  <a:lnTo>
                    <a:pt x="241635" y="2444564"/>
                  </a:lnTo>
                  <a:lnTo>
                    <a:pt x="258043" y="2401834"/>
                  </a:lnTo>
                  <a:lnTo>
                    <a:pt x="274953" y="2359355"/>
                  </a:lnTo>
                  <a:lnTo>
                    <a:pt x="292359" y="2317130"/>
                  </a:lnTo>
                  <a:lnTo>
                    <a:pt x="310260" y="2275164"/>
                  </a:lnTo>
                  <a:lnTo>
                    <a:pt x="328651" y="2233460"/>
                  </a:lnTo>
                  <a:lnTo>
                    <a:pt x="347528" y="2192022"/>
                  </a:lnTo>
                  <a:lnTo>
                    <a:pt x="366888" y="2150852"/>
                  </a:lnTo>
                  <a:lnTo>
                    <a:pt x="386727" y="2109956"/>
                  </a:lnTo>
                  <a:lnTo>
                    <a:pt x="407042" y="2069336"/>
                  </a:lnTo>
                  <a:lnTo>
                    <a:pt x="427829" y="2028996"/>
                  </a:lnTo>
                  <a:lnTo>
                    <a:pt x="449084" y="1988939"/>
                  </a:lnTo>
                  <a:lnTo>
                    <a:pt x="470805" y="1949170"/>
                  </a:lnTo>
                  <a:lnTo>
                    <a:pt x="492986" y="1909692"/>
                  </a:lnTo>
                  <a:lnTo>
                    <a:pt x="515625" y="1870508"/>
                  </a:lnTo>
                  <a:lnTo>
                    <a:pt x="538717" y="1831622"/>
                  </a:lnTo>
                  <a:lnTo>
                    <a:pt x="562260" y="1793039"/>
                  </a:lnTo>
                  <a:lnTo>
                    <a:pt x="586250" y="1754760"/>
                  </a:lnTo>
                  <a:lnTo>
                    <a:pt x="610683" y="1716791"/>
                  </a:lnTo>
                  <a:lnTo>
                    <a:pt x="635555" y="1679134"/>
                  </a:lnTo>
                  <a:lnTo>
                    <a:pt x="660862" y="1641793"/>
                  </a:lnTo>
                  <a:lnTo>
                    <a:pt x="686602" y="1604773"/>
                  </a:lnTo>
                  <a:lnTo>
                    <a:pt x="712771" y="1568076"/>
                  </a:lnTo>
                  <a:lnTo>
                    <a:pt x="739364" y="1531706"/>
                  </a:lnTo>
                  <a:lnTo>
                    <a:pt x="766379" y="1495666"/>
                  </a:lnTo>
                  <a:lnTo>
                    <a:pt x="793812" y="1459961"/>
                  </a:lnTo>
                  <a:lnTo>
                    <a:pt x="821658" y="1424594"/>
                  </a:lnTo>
                  <a:lnTo>
                    <a:pt x="849915" y="1389569"/>
                  </a:lnTo>
                  <a:lnTo>
                    <a:pt x="878579" y="1354889"/>
                  </a:lnTo>
                  <a:lnTo>
                    <a:pt x="907646" y="1320558"/>
                  </a:lnTo>
                  <a:lnTo>
                    <a:pt x="937112" y="1286579"/>
                  </a:lnTo>
                  <a:lnTo>
                    <a:pt x="966975" y="1252956"/>
                  </a:lnTo>
                  <a:lnTo>
                    <a:pt x="997229" y="1219693"/>
                  </a:lnTo>
                  <a:lnTo>
                    <a:pt x="1027873" y="1186794"/>
                  </a:lnTo>
                  <a:lnTo>
                    <a:pt x="1058901" y="1154261"/>
                  </a:lnTo>
                  <a:lnTo>
                    <a:pt x="1090311" y="1122099"/>
                  </a:lnTo>
                  <a:lnTo>
                    <a:pt x="1122099" y="1090311"/>
                  </a:lnTo>
                  <a:lnTo>
                    <a:pt x="1154261" y="1058901"/>
                  </a:lnTo>
                  <a:lnTo>
                    <a:pt x="1186794" y="1027873"/>
                  </a:lnTo>
                  <a:lnTo>
                    <a:pt x="1219693" y="997229"/>
                  </a:lnTo>
                  <a:lnTo>
                    <a:pt x="1252956" y="966975"/>
                  </a:lnTo>
                  <a:lnTo>
                    <a:pt x="1286579" y="937112"/>
                  </a:lnTo>
                  <a:lnTo>
                    <a:pt x="1320558" y="907646"/>
                  </a:lnTo>
                  <a:lnTo>
                    <a:pt x="1354889" y="878579"/>
                  </a:lnTo>
                  <a:lnTo>
                    <a:pt x="1389569" y="849915"/>
                  </a:lnTo>
                  <a:lnTo>
                    <a:pt x="1424594" y="821658"/>
                  </a:lnTo>
                  <a:lnTo>
                    <a:pt x="1459961" y="793812"/>
                  </a:lnTo>
                  <a:lnTo>
                    <a:pt x="1495666" y="766379"/>
                  </a:lnTo>
                  <a:lnTo>
                    <a:pt x="1531706" y="739364"/>
                  </a:lnTo>
                  <a:lnTo>
                    <a:pt x="1568076" y="712771"/>
                  </a:lnTo>
                  <a:lnTo>
                    <a:pt x="1604773" y="686602"/>
                  </a:lnTo>
                  <a:lnTo>
                    <a:pt x="1641793" y="660862"/>
                  </a:lnTo>
                  <a:lnTo>
                    <a:pt x="1679134" y="635555"/>
                  </a:lnTo>
                  <a:lnTo>
                    <a:pt x="1716791" y="610683"/>
                  </a:lnTo>
                  <a:lnTo>
                    <a:pt x="1754760" y="586250"/>
                  </a:lnTo>
                  <a:lnTo>
                    <a:pt x="1793039" y="562260"/>
                  </a:lnTo>
                  <a:lnTo>
                    <a:pt x="1831622" y="538717"/>
                  </a:lnTo>
                  <a:lnTo>
                    <a:pt x="1870508" y="515625"/>
                  </a:lnTo>
                  <a:lnTo>
                    <a:pt x="1909692" y="492986"/>
                  </a:lnTo>
                  <a:lnTo>
                    <a:pt x="1949170" y="470805"/>
                  </a:lnTo>
                  <a:lnTo>
                    <a:pt x="1988939" y="449084"/>
                  </a:lnTo>
                  <a:lnTo>
                    <a:pt x="2028996" y="427829"/>
                  </a:lnTo>
                  <a:lnTo>
                    <a:pt x="2069336" y="407042"/>
                  </a:lnTo>
                  <a:lnTo>
                    <a:pt x="2109956" y="386727"/>
                  </a:lnTo>
                  <a:lnTo>
                    <a:pt x="2150852" y="366888"/>
                  </a:lnTo>
                  <a:lnTo>
                    <a:pt x="2192022" y="347528"/>
                  </a:lnTo>
                  <a:lnTo>
                    <a:pt x="2233460" y="328651"/>
                  </a:lnTo>
                  <a:lnTo>
                    <a:pt x="2275164" y="310260"/>
                  </a:lnTo>
                  <a:lnTo>
                    <a:pt x="2317130" y="292359"/>
                  </a:lnTo>
                  <a:lnTo>
                    <a:pt x="2359355" y="274953"/>
                  </a:lnTo>
                  <a:lnTo>
                    <a:pt x="2401834" y="258043"/>
                  </a:lnTo>
                  <a:lnTo>
                    <a:pt x="2444564" y="241635"/>
                  </a:lnTo>
                  <a:lnTo>
                    <a:pt x="2487541" y="225731"/>
                  </a:lnTo>
                  <a:lnTo>
                    <a:pt x="2530762" y="210335"/>
                  </a:lnTo>
                  <a:lnTo>
                    <a:pt x="2574224" y="195451"/>
                  </a:lnTo>
                  <a:lnTo>
                    <a:pt x="2617922" y="181083"/>
                  </a:lnTo>
                  <a:lnTo>
                    <a:pt x="2661853" y="167234"/>
                  </a:lnTo>
                  <a:lnTo>
                    <a:pt x="2706013" y="153907"/>
                  </a:lnTo>
                  <a:lnTo>
                    <a:pt x="2750399" y="141107"/>
                  </a:lnTo>
                  <a:lnTo>
                    <a:pt x="2795007" y="128837"/>
                  </a:lnTo>
                  <a:lnTo>
                    <a:pt x="2839834" y="117100"/>
                  </a:lnTo>
                  <a:lnTo>
                    <a:pt x="2884875" y="105901"/>
                  </a:lnTo>
                  <a:lnTo>
                    <a:pt x="2930127" y="95242"/>
                  </a:lnTo>
                  <a:lnTo>
                    <a:pt x="2975588" y="85128"/>
                  </a:lnTo>
                  <a:lnTo>
                    <a:pt x="3021252" y="75562"/>
                  </a:lnTo>
                  <a:lnTo>
                    <a:pt x="3067116" y="66548"/>
                  </a:lnTo>
                  <a:lnTo>
                    <a:pt x="3113177" y="58089"/>
                  </a:lnTo>
                  <a:lnTo>
                    <a:pt x="3159432" y="50189"/>
                  </a:lnTo>
                  <a:lnTo>
                    <a:pt x="3205876" y="42851"/>
                  </a:lnTo>
                  <a:lnTo>
                    <a:pt x="3252505" y="36080"/>
                  </a:lnTo>
                  <a:lnTo>
                    <a:pt x="3299317" y="29878"/>
                  </a:lnTo>
                  <a:lnTo>
                    <a:pt x="3346308" y="24250"/>
                  </a:lnTo>
                  <a:lnTo>
                    <a:pt x="3393473" y="19199"/>
                  </a:lnTo>
                  <a:lnTo>
                    <a:pt x="3440810" y="14729"/>
                  </a:lnTo>
                  <a:lnTo>
                    <a:pt x="3488314" y="10843"/>
                  </a:lnTo>
                  <a:lnTo>
                    <a:pt x="3535983" y="7545"/>
                  </a:lnTo>
                  <a:lnTo>
                    <a:pt x="3583812" y="4838"/>
                  </a:lnTo>
                  <a:lnTo>
                    <a:pt x="3631799" y="2727"/>
                  </a:lnTo>
                  <a:lnTo>
                    <a:pt x="3679938" y="1214"/>
                  </a:lnTo>
                  <a:lnTo>
                    <a:pt x="3728227" y="304"/>
                  </a:lnTo>
                  <a:lnTo>
                    <a:pt x="3776662" y="0"/>
                  </a:lnTo>
                  <a:lnTo>
                    <a:pt x="3825097" y="304"/>
                  </a:lnTo>
                  <a:lnTo>
                    <a:pt x="3873386" y="1214"/>
                  </a:lnTo>
                  <a:lnTo>
                    <a:pt x="3921525" y="2727"/>
                  </a:lnTo>
                  <a:lnTo>
                    <a:pt x="3969511" y="4838"/>
                  </a:lnTo>
                  <a:lnTo>
                    <a:pt x="4017341" y="7545"/>
                  </a:lnTo>
                  <a:lnTo>
                    <a:pt x="4065009" y="10843"/>
                  </a:lnTo>
                  <a:lnTo>
                    <a:pt x="4112514" y="14729"/>
                  </a:lnTo>
                  <a:lnTo>
                    <a:pt x="4159851" y="19199"/>
                  </a:lnTo>
                  <a:lnTo>
                    <a:pt x="4207016" y="24250"/>
                  </a:lnTo>
                  <a:lnTo>
                    <a:pt x="4254007" y="29878"/>
                  </a:lnTo>
                  <a:lnTo>
                    <a:pt x="4300819" y="36080"/>
                  </a:lnTo>
                  <a:lnTo>
                    <a:pt x="4347448" y="42851"/>
                  </a:lnTo>
                  <a:lnTo>
                    <a:pt x="4393892" y="50189"/>
                  </a:lnTo>
                  <a:lnTo>
                    <a:pt x="4440146" y="58089"/>
                  </a:lnTo>
                  <a:lnTo>
                    <a:pt x="4486208" y="66548"/>
                  </a:lnTo>
                  <a:lnTo>
                    <a:pt x="4532072" y="75562"/>
                  </a:lnTo>
                  <a:lnTo>
                    <a:pt x="4577736" y="85128"/>
                  </a:lnTo>
                  <a:lnTo>
                    <a:pt x="4623196" y="95242"/>
                  </a:lnTo>
                  <a:lnTo>
                    <a:pt x="4668449" y="105901"/>
                  </a:lnTo>
                  <a:lnTo>
                    <a:pt x="4713490" y="117100"/>
                  </a:lnTo>
                  <a:lnTo>
                    <a:pt x="4758317" y="128837"/>
                  </a:lnTo>
                  <a:lnTo>
                    <a:pt x="4802925" y="141107"/>
                  </a:lnTo>
                  <a:lnTo>
                    <a:pt x="4847311" y="153907"/>
                  </a:lnTo>
                  <a:lnTo>
                    <a:pt x="4891471" y="167234"/>
                  </a:lnTo>
                  <a:lnTo>
                    <a:pt x="4935402" y="181083"/>
                  </a:lnTo>
                  <a:lnTo>
                    <a:pt x="4979100" y="195451"/>
                  </a:lnTo>
                  <a:lnTo>
                    <a:pt x="5022562" y="210335"/>
                  </a:lnTo>
                  <a:lnTo>
                    <a:pt x="5065783" y="225731"/>
                  </a:lnTo>
                  <a:lnTo>
                    <a:pt x="5108760" y="241635"/>
                  </a:lnTo>
                  <a:lnTo>
                    <a:pt x="5151490" y="258043"/>
                  </a:lnTo>
                  <a:lnTo>
                    <a:pt x="5193969" y="274953"/>
                  </a:lnTo>
                  <a:lnTo>
                    <a:pt x="5236194" y="292359"/>
                  </a:lnTo>
                  <a:lnTo>
                    <a:pt x="5278160" y="310260"/>
                  </a:lnTo>
                  <a:lnTo>
                    <a:pt x="5319864" y="328651"/>
                  </a:lnTo>
                  <a:lnTo>
                    <a:pt x="5361302" y="347528"/>
                  </a:lnTo>
                  <a:lnTo>
                    <a:pt x="5402471" y="366888"/>
                  </a:lnTo>
                  <a:lnTo>
                    <a:pt x="5443368" y="386727"/>
                  </a:lnTo>
                  <a:lnTo>
                    <a:pt x="5483988" y="407042"/>
                  </a:lnTo>
                  <a:lnTo>
                    <a:pt x="5524328" y="427829"/>
                  </a:lnTo>
                  <a:lnTo>
                    <a:pt x="5564385" y="449084"/>
                  </a:lnTo>
                  <a:lnTo>
                    <a:pt x="5604154" y="470805"/>
                  </a:lnTo>
                  <a:lnTo>
                    <a:pt x="5643632" y="492986"/>
                  </a:lnTo>
                  <a:lnTo>
                    <a:pt x="5682816" y="515625"/>
                  </a:lnTo>
                  <a:lnTo>
                    <a:pt x="5721701" y="538717"/>
                  </a:lnTo>
                  <a:lnTo>
                    <a:pt x="5760285" y="562260"/>
                  </a:lnTo>
                  <a:lnTo>
                    <a:pt x="5798564" y="586250"/>
                  </a:lnTo>
                  <a:lnTo>
                    <a:pt x="5836533" y="610683"/>
                  </a:lnTo>
                  <a:lnTo>
                    <a:pt x="5874190" y="635555"/>
                  </a:lnTo>
                  <a:lnTo>
                    <a:pt x="5911530" y="660862"/>
                  </a:lnTo>
                  <a:lnTo>
                    <a:pt x="5948551" y="686602"/>
                  </a:lnTo>
                  <a:lnTo>
                    <a:pt x="5985248" y="712771"/>
                  </a:lnTo>
                  <a:lnTo>
                    <a:pt x="6021618" y="739364"/>
                  </a:lnTo>
                  <a:lnTo>
                    <a:pt x="6057658" y="766379"/>
                  </a:lnTo>
                  <a:lnTo>
                    <a:pt x="6093363" y="793812"/>
                  </a:lnTo>
                  <a:lnTo>
                    <a:pt x="6128729" y="821658"/>
                  </a:lnTo>
                  <a:lnTo>
                    <a:pt x="6163755" y="849915"/>
                  </a:lnTo>
                  <a:lnTo>
                    <a:pt x="6198435" y="878579"/>
                  </a:lnTo>
                  <a:lnTo>
                    <a:pt x="6232766" y="907646"/>
                  </a:lnTo>
                  <a:lnTo>
                    <a:pt x="6266745" y="937112"/>
                  </a:lnTo>
                  <a:lnTo>
                    <a:pt x="6300368" y="966975"/>
                  </a:lnTo>
                  <a:lnTo>
                    <a:pt x="6333630" y="997229"/>
                  </a:lnTo>
                  <a:lnTo>
                    <a:pt x="6366530" y="1027873"/>
                  </a:lnTo>
                  <a:lnTo>
                    <a:pt x="6399063" y="1058901"/>
                  </a:lnTo>
                  <a:lnTo>
                    <a:pt x="6431225" y="1090311"/>
                  </a:lnTo>
                  <a:lnTo>
                    <a:pt x="6463013" y="1122099"/>
                  </a:lnTo>
                  <a:lnTo>
                    <a:pt x="6494422" y="1154261"/>
                  </a:lnTo>
                  <a:lnTo>
                    <a:pt x="6525451" y="1186794"/>
                  </a:lnTo>
                  <a:lnTo>
                    <a:pt x="6556094" y="1219693"/>
                  </a:lnTo>
                  <a:lnTo>
                    <a:pt x="6586349" y="1252956"/>
                  </a:lnTo>
                  <a:lnTo>
                    <a:pt x="6616212" y="1286579"/>
                  </a:lnTo>
                  <a:lnTo>
                    <a:pt x="6645678" y="1320558"/>
                  </a:lnTo>
                  <a:lnTo>
                    <a:pt x="6674745" y="1354889"/>
                  </a:lnTo>
                  <a:lnTo>
                    <a:pt x="6703409" y="1389569"/>
                  </a:lnTo>
                  <a:lnTo>
                    <a:pt x="6731666" y="1424594"/>
                  </a:lnTo>
                  <a:lnTo>
                    <a:pt x="6759512" y="1459961"/>
                  </a:lnTo>
                  <a:lnTo>
                    <a:pt x="6786945" y="1495666"/>
                  </a:lnTo>
                  <a:lnTo>
                    <a:pt x="6813959" y="1531706"/>
                  </a:lnTo>
                  <a:lnTo>
                    <a:pt x="6840553" y="1568076"/>
                  </a:lnTo>
                  <a:lnTo>
                    <a:pt x="6866721" y="1604773"/>
                  </a:lnTo>
                  <a:lnTo>
                    <a:pt x="6892461" y="1641793"/>
                  </a:lnTo>
                  <a:lnTo>
                    <a:pt x="6917769" y="1679134"/>
                  </a:lnTo>
                  <a:lnTo>
                    <a:pt x="6942641" y="1716791"/>
                  </a:lnTo>
                  <a:lnTo>
                    <a:pt x="6967074" y="1754760"/>
                  </a:lnTo>
                  <a:lnTo>
                    <a:pt x="6991064" y="1793039"/>
                  </a:lnTo>
                  <a:lnTo>
                    <a:pt x="7014607" y="1831622"/>
                  </a:lnTo>
                  <a:lnTo>
                    <a:pt x="7037699" y="1870508"/>
                  </a:lnTo>
                  <a:lnTo>
                    <a:pt x="7060338" y="1909692"/>
                  </a:lnTo>
                  <a:lnTo>
                    <a:pt x="7082519" y="1949170"/>
                  </a:lnTo>
                  <a:lnTo>
                    <a:pt x="7104239" y="1988939"/>
                  </a:lnTo>
                  <a:lnTo>
                    <a:pt x="7125495" y="2028996"/>
                  </a:lnTo>
                  <a:lnTo>
                    <a:pt x="7146282" y="2069336"/>
                  </a:lnTo>
                  <a:lnTo>
                    <a:pt x="7166597" y="2109956"/>
                  </a:lnTo>
                  <a:lnTo>
                    <a:pt x="7186436" y="2150852"/>
                  </a:lnTo>
                  <a:lnTo>
                    <a:pt x="7205796" y="2192022"/>
                  </a:lnTo>
                  <a:lnTo>
                    <a:pt x="7224673" y="2233460"/>
                  </a:lnTo>
                  <a:lnTo>
                    <a:pt x="7243064" y="2275164"/>
                  </a:lnTo>
                  <a:lnTo>
                    <a:pt x="7260965" y="2317130"/>
                  </a:lnTo>
                  <a:lnTo>
                    <a:pt x="7278371" y="2359355"/>
                  </a:lnTo>
                  <a:lnTo>
                    <a:pt x="7295281" y="2401834"/>
                  </a:lnTo>
                  <a:lnTo>
                    <a:pt x="7311689" y="2444564"/>
                  </a:lnTo>
                  <a:lnTo>
                    <a:pt x="7327593" y="2487541"/>
                  </a:lnTo>
                  <a:lnTo>
                    <a:pt x="7342989" y="2530762"/>
                  </a:lnTo>
                  <a:lnTo>
                    <a:pt x="7357873" y="2574224"/>
                  </a:lnTo>
                  <a:lnTo>
                    <a:pt x="7372241" y="2617922"/>
                  </a:lnTo>
                  <a:lnTo>
                    <a:pt x="7386090" y="2661853"/>
                  </a:lnTo>
                  <a:lnTo>
                    <a:pt x="7399417" y="2706013"/>
                  </a:lnTo>
                  <a:lnTo>
                    <a:pt x="7412217" y="2750399"/>
                  </a:lnTo>
                  <a:lnTo>
                    <a:pt x="7424487" y="2795007"/>
                  </a:lnTo>
                  <a:lnTo>
                    <a:pt x="7436224" y="2839834"/>
                  </a:lnTo>
                  <a:lnTo>
                    <a:pt x="7447423" y="2884875"/>
                  </a:lnTo>
                  <a:lnTo>
                    <a:pt x="7458081" y="2930127"/>
                  </a:lnTo>
                  <a:lnTo>
                    <a:pt x="7468196" y="2975588"/>
                  </a:lnTo>
                  <a:lnTo>
                    <a:pt x="7477762" y="3021252"/>
                  </a:lnTo>
                  <a:lnTo>
                    <a:pt x="7486776" y="3067116"/>
                  </a:lnTo>
                  <a:lnTo>
                    <a:pt x="7495235" y="3113177"/>
                  </a:lnTo>
                  <a:lnTo>
                    <a:pt x="7503135" y="3159432"/>
                  </a:lnTo>
                  <a:lnTo>
                    <a:pt x="7510473" y="3205876"/>
                  </a:lnTo>
                  <a:lnTo>
                    <a:pt x="7517244" y="3252505"/>
                  </a:lnTo>
                  <a:lnTo>
                    <a:pt x="7523445" y="3299317"/>
                  </a:lnTo>
                  <a:lnTo>
                    <a:pt x="7529074" y="3346308"/>
                  </a:lnTo>
                  <a:lnTo>
                    <a:pt x="7534125" y="3393473"/>
                  </a:lnTo>
                  <a:lnTo>
                    <a:pt x="7538595" y="3440810"/>
                  </a:lnTo>
                  <a:lnTo>
                    <a:pt x="7542481" y="3488314"/>
                  </a:lnTo>
                  <a:lnTo>
                    <a:pt x="7545779" y="3535983"/>
                  </a:lnTo>
                  <a:lnTo>
                    <a:pt x="7548486" y="3583812"/>
                  </a:lnTo>
                  <a:lnTo>
                    <a:pt x="7550597" y="3631799"/>
                  </a:lnTo>
                  <a:lnTo>
                    <a:pt x="7552110" y="3679938"/>
                  </a:lnTo>
                  <a:lnTo>
                    <a:pt x="7553020" y="3728227"/>
                  </a:lnTo>
                  <a:lnTo>
                    <a:pt x="7553324" y="3776662"/>
                  </a:lnTo>
                  <a:lnTo>
                    <a:pt x="7553020" y="3825097"/>
                  </a:lnTo>
                  <a:lnTo>
                    <a:pt x="7552110" y="3873386"/>
                  </a:lnTo>
                  <a:lnTo>
                    <a:pt x="7550597" y="3921525"/>
                  </a:lnTo>
                  <a:lnTo>
                    <a:pt x="7548486" y="3969511"/>
                  </a:lnTo>
                  <a:lnTo>
                    <a:pt x="7545779" y="4017341"/>
                  </a:lnTo>
                  <a:lnTo>
                    <a:pt x="7542481" y="4065009"/>
                  </a:lnTo>
                  <a:lnTo>
                    <a:pt x="7538595" y="4112514"/>
                  </a:lnTo>
                  <a:lnTo>
                    <a:pt x="7534125" y="4159851"/>
                  </a:lnTo>
                  <a:lnTo>
                    <a:pt x="7529074" y="4207016"/>
                  </a:lnTo>
                  <a:lnTo>
                    <a:pt x="7523445" y="4254007"/>
                  </a:lnTo>
                  <a:lnTo>
                    <a:pt x="7517244" y="4300819"/>
                  </a:lnTo>
                  <a:lnTo>
                    <a:pt x="7510473" y="4347448"/>
                  </a:lnTo>
                  <a:lnTo>
                    <a:pt x="7503135" y="4393892"/>
                  </a:lnTo>
                  <a:lnTo>
                    <a:pt x="7495235" y="4440146"/>
                  </a:lnTo>
                  <a:lnTo>
                    <a:pt x="7486776" y="4486208"/>
                  </a:lnTo>
                  <a:lnTo>
                    <a:pt x="7477762" y="4532072"/>
                  </a:lnTo>
                  <a:lnTo>
                    <a:pt x="7468196" y="4577736"/>
                  </a:lnTo>
                  <a:lnTo>
                    <a:pt x="7458081" y="4623196"/>
                  </a:lnTo>
                  <a:lnTo>
                    <a:pt x="7447423" y="4668449"/>
                  </a:lnTo>
                  <a:lnTo>
                    <a:pt x="7436224" y="4713490"/>
                  </a:lnTo>
                  <a:lnTo>
                    <a:pt x="7424487" y="4758317"/>
                  </a:lnTo>
                  <a:lnTo>
                    <a:pt x="7412217" y="4802925"/>
                  </a:lnTo>
                  <a:lnTo>
                    <a:pt x="7399417" y="4847311"/>
                  </a:lnTo>
                  <a:lnTo>
                    <a:pt x="7386090" y="4891471"/>
                  </a:lnTo>
                  <a:lnTo>
                    <a:pt x="7372241" y="4935402"/>
                  </a:lnTo>
                  <a:lnTo>
                    <a:pt x="7357873" y="4979100"/>
                  </a:lnTo>
                  <a:lnTo>
                    <a:pt x="7342989" y="5022562"/>
                  </a:lnTo>
                  <a:lnTo>
                    <a:pt x="7327593" y="5065783"/>
                  </a:lnTo>
                  <a:lnTo>
                    <a:pt x="7311689" y="5108760"/>
                  </a:lnTo>
                  <a:lnTo>
                    <a:pt x="7295281" y="5151490"/>
                  </a:lnTo>
                  <a:lnTo>
                    <a:pt x="7278371" y="5193969"/>
                  </a:lnTo>
                  <a:lnTo>
                    <a:pt x="7260965" y="5236194"/>
                  </a:lnTo>
                  <a:lnTo>
                    <a:pt x="7243064" y="5278160"/>
                  </a:lnTo>
                  <a:lnTo>
                    <a:pt x="7224673" y="5319864"/>
                  </a:lnTo>
                  <a:lnTo>
                    <a:pt x="7205796" y="5361302"/>
                  </a:lnTo>
                  <a:lnTo>
                    <a:pt x="7186436" y="5402471"/>
                  </a:lnTo>
                  <a:lnTo>
                    <a:pt x="7166597" y="5443368"/>
                  </a:lnTo>
                  <a:lnTo>
                    <a:pt x="7146282" y="5483988"/>
                  </a:lnTo>
                  <a:lnTo>
                    <a:pt x="7125495" y="5524328"/>
                  </a:lnTo>
                  <a:lnTo>
                    <a:pt x="7104239" y="5564385"/>
                  </a:lnTo>
                  <a:lnTo>
                    <a:pt x="7082519" y="5604154"/>
                  </a:lnTo>
                  <a:lnTo>
                    <a:pt x="7060338" y="5643632"/>
                  </a:lnTo>
                  <a:lnTo>
                    <a:pt x="7037699" y="5682816"/>
                  </a:lnTo>
                  <a:lnTo>
                    <a:pt x="7014607" y="5721701"/>
                  </a:lnTo>
                  <a:lnTo>
                    <a:pt x="6991064" y="5760285"/>
                  </a:lnTo>
                  <a:lnTo>
                    <a:pt x="6967074" y="5798564"/>
                  </a:lnTo>
                  <a:lnTo>
                    <a:pt x="6942641" y="5836533"/>
                  </a:lnTo>
                  <a:lnTo>
                    <a:pt x="6917769" y="5874190"/>
                  </a:lnTo>
                  <a:lnTo>
                    <a:pt x="6892461" y="5911530"/>
                  </a:lnTo>
                  <a:lnTo>
                    <a:pt x="6866721" y="5948551"/>
                  </a:lnTo>
                  <a:lnTo>
                    <a:pt x="6840553" y="5985248"/>
                  </a:lnTo>
                  <a:lnTo>
                    <a:pt x="6813959" y="6021618"/>
                  </a:lnTo>
                  <a:lnTo>
                    <a:pt x="6786945" y="6057658"/>
                  </a:lnTo>
                  <a:lnTo>
                    <a:pt x="6759512" y="6093363"/>
                  </a:lnTo>
                  <a:lnTo>
                    <a:pt x="6731666" y="6128729"/>
                  </a:lnTo>
                  <a:lnTo>
                    <a:pt x="6703409" y="6163755"/>
                  </a:lnTo>
                  <a:lnTo>
                    <a:pt x="6674745" y="6198435"/>
                  </a:lnTo>
                  <a:lnTo>
                    <a:pt x="6645678" y="6232766"/>
                  </a:lnTo>
                  <a:lnTo>
                    <a:pt x="6616212" y="6266745"/>
                  </a:lnTo>
                  <a:lnTo>
                    <a:pt x="6586349" y="6300368"/>
                  </a:lnTo>
                  <a:lnTo>
                    <a:pt x="6556094" y="6333630"/>
                  </a:lnTo>
                  <a:lnTo>
                    <a:pt x="6525451" y="6366530"/>
                  </a:lnTo>
                  <a:lnTo>
                    <a:pt x="6494422" y="6399063"/>
                  </a:lnTo>
                  <a:lnTo>
                    <a:pt x="6463013" y="6431225"/>
                  </a:lnTo>
                  <a:lnTo>
                    <a:pt x="6431225" y="6463013"/>
                  </a:lnTo>
                  <a:lnTo>
                    <a:pt x="6399063" y="6494422"/>
                  </a:lnTo>
                  <a:lnTo>
                    <a:pt x="6366530" y="6525451"/>
                  </a:lnTo>
                  <a:lnTo>
                    <a:pt x="6333630" y="6556094"/>
                  </a:lnTo>
                  <a:lnTo>
                    <a:pt x="6300368" y="6586349"/>
                  </a:lnTo>
                  <a:lnTo>
                    <a:pt x="6266745" y="6616212"/>
                  </a:lnTo>
                  <a:lnTo>
                    <a:pt x="6232766" y="6645678"/>
                  </a:lnTo>
                  <a:lnTo>
                    <a:pt x="6198435" y="6674745"/>
                  </a:lnTo>
                  <a:lnTo>
                    <a:pt x="6163755" y="6703409"/>
                  </a:lnTo>
                  <a:lnTo>
                    <a:pt x="6128729" y="6731666"/>
                  </a:lnTo>
                  <a:lnTo>
                    <a:pt x="6093363" y="6759512"/>
                  </a:lnTo>
                  <a:lnTo>
                    <a:pt x="6057658" y="6786945"/>
                  </a:lnTo>
                  <a:lnTo>
                    <a:pt x="6021618" y="6813959"/>
                  </a:lnTo>
                  <a:lnTo>
                    <a:pt x="5985248" y="6840553"/>
                  </a:lnTo>
                  <a:lnTo>
                    <a:pt x="5948551" y="6866721"/>
                  </a:lnTo>
                  <a:lnTo>
                    <a:pt x="5911530" y="6892461"/>
                  </a:lnTo>
                  <a:lnTo>
                    <a:pt x="5874190" y="6917769"/>
                  </a:lnTo>
                  <a:lnTo>
                    <a:pt x="5836533" y="6942641"/>
                  </a:lnTo>
                  <a:lnTo>
                    <a:pt x="5798564" y="6967074"/>
                  </a:lnTo>
                  <a:lnTo>
                    <a:pt x="5760285" y="6991064"/>
                  </a:lnTo>
                  <a:lnTo>
                    <a:pt x="5721701" y="7014607"/>
                  </a:lnTo>
                  <a:lnTo>
                    <a:pt x="5682816" y="7037699"/>
                  </a:lnTo>
                  <a:lnTo>
                    <a:pt x="5643632" y="7060338"/>
                  </a:lnTo>
                  <a:lnTo>
                    <a:pt x="5604154" y="7082519"/>
                  </a:lnTo>
                  <a:lnTo>
                    <a:pt x="5564385" y="7104239"/>
                  </a:lnTo>
                  <a:lnTo>
                    <a:pt x="5524328" y="7125495"/>
                  </a:lnTo>
                  <a:lnTo>
                    <a:pt x="5483988" y="7146282"/>
                  </a:lnTo>
                  <a:lnTo>
                    <a:pt x="5443368" y="7166597"/>
                  </a:lnTo>
                  <a:lnTo>
                    <a:pt x="5402471" y="7186436"/>
                  </a:lnTo>
                  <a:lnTo>
                    <a:pt x="5361302" y="7205796"/>
                  </a:lnTo>
                  <a:lnTo>
                    <a:pt x="5319864" y="7224673"/>
                  </a:lnTo>
                  <a:lnTo>
                    <a:pt x="5278160" y="7243064"/>
                  </a:lnTo>
                  <a:lnTo>
                    <a:pt x="5236194" y="7260965"/>
                  </a:lnTo>
                  <a:lnTo>
                    <a:pt x="5193969" y="7278371"/>
                  </a:lnTo>
                  <a:lnTo>
                    <a:pt x="5151490" y="7295281"/>
                  </a:lnTo>
                  <a:lnTo>
                    <a:pt x="5108760" y="7311689"/>
                  </a:lnTo>
                  <a:lnTo>
                    <a:pt x="5065783" y="7327593"/>
                  </a:lnTo>
                  <a:lnTo>
                    <a:pt x="5022562" y="7342989"/>
                  </a:lnTo>
                  <a:lnTo>
                    <a:pt x="4979100" y="7357873"/>
                  </a:lnTo>
                  <a:lnTo>
                    <a:pt x="4935402" y="7372241"/>
                  </a:lnTo>
                  <a:lnTo>
                    <a:pt x="4891471" y="7386090"/>
                  </a:lnTo>
                  <a:lnTo>
                    <a:pt x="4847311" y="7399417"/>
                  </a:lnTo>
                  <a:lnTo>
                    <a:pt x="4802925" y="7412217"/>
                  </a:lnTo>
                  <a:lnTo>
                    <a:pt x="4758317" y="7424487"/>
                  </a:lnTo>
                  <a:lnTo>
                    <a:pt x="4713490" y="7436224"/>
                  </a:lnTo>
                  <a:lnTo>
                    <a:pt x="4668449" y="7447423"/>
                  </a:lnTo>
                  <a:lnTo>
                    <a:pt x="4623196" y="7458081"/>
                  </a:lnTo>
                  <a:lnTo>
                    <a:pt x="4577736" y="7468196"/>
                  </a:lnTo>
                  <a:lnTo>
                    <a:pt x="4532072" y="7477762"/>
                  </a:lnTo>
                  <a:lnTo>
                    <a:pt x="4486208" y="7486776"/>
                  </a:lnTo>
                  <a:lnTo>
                    <a:pt x="4440146" y="7495235"/>
                  </a:lnTo>
                  <a:lnTo>
                    <a:pt x="4393892" y="7503135"/>
                  </a:lnTo>
                  <a:lnTo>
                    <a:pt x="4347448" y="7510473"/>
                  </a:lnTo>
                  <a:lnTo>
                    <a:pt x="4300819" y="7517244"/>
                  </a:lnTo>
                  <a:lnTo>
                    <a:pt x="4254007" y="7523445"/>
                  </a:lnTo>
                  <a:lnTo>
                    <a:pt x="4207016" y="7529074"/>
                  </a:lnTo>
                  <a:lnTo>
                    <a:pt x="4159851" y="7534125"/>
                  </a:lnTo>
                  <a:lnTo>
                    <a:pt x="4112514" y="7538595"/>
                  </a:lnTo>
                  <a:lnTo>
                    <a:pt x="4065009" y="7542481"/>
                  </a:lnTo>
                  <a:lnTo>
                    <a:pt x="4017341" y="7545779"/>
                  </a:lnTo>
                  <a:lnTo>
                    <a:pt x="3969511" y="7548486"/>
                  </a:lnTo>
                  <a:lnTo>
                    <a:pt x="3921525" y="7550597"/>
                  </a:lnTo>
                  <a:lnTo>
                    <a:pt x="3873386" y="7552110"/>
                  </a:lnTo>
                  <a:lnTo>
                    <a:pt x="3825097" y="7553020"/>
                  </a:lnTo>
                  <a:lnTo>
                    <a:pt x="3776662" y="7553324"/>
                  </a:lnTo>
                  <a:close/>
                </a:path>
              </a:pathLst>
            </a:custGeom>
            <a:solidFill>
              <a:srgbClr val="000000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7178" y="771123"/>
              <a:ext cx="6467474" cy="87439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28717" y="2633440"/>
            <a:ext cx="7409180" cy="491744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00"/>
              </a:spcBef>
            </a:pPr>
            <a:r>
              <a:rPr dirty="0" sz="3600" spc="105" b="1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600" spc="195" b="1">
                <a:solidFill>
                  <a:srgbClr val="FFFFFF"/>
                </a:solidFill>
                <a:latin typeface="Tahoma"/>
                <a:cs typeface="Tahoma"/>
              </a:rPr>
              <a:t>Open </a:t>
            </a:r>
            <a:r>
              <a:rPr dirty="0" sz="3600" spc="114" b="1">
                <a:solidFill>
                  <a:srgbClr val="FFFFFF"/>
                </a:solidFill>
                <a:latin typeface="Tahoma"/>
                <a:cs typeface="Tahoma"/>
              </a:rPr>
              <a:t>Group Architecture </a:t>
            </a:r>
            <a:r>
              <a:rPr dirty="0" sz="3600" spc="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130" b="1">
                <a:solidFill>
                  <a:srgbClr val="FFFFFF"/>
                </a:solidFill>
                <a:latin typeface="Tahoma"/>
                <a:cs typeface="Tahoma"/>
              </a:rPr>
              <a:t>Framework </a:t>
            </a:r>
            <a:r>
              <a:rPr dirty="0" sz="3600" spc="20" b="1">
                <a:solidFill>
                  <a:srgbClr val="FFFFFF"/>
                </a:solidFill>
                <a:latin typeface="Tahoma"/>
                <a:cs typeface="Tahoma"/>
              </a:rPr>
              <a:t>(TOGAF) </a:t>
            </a:r>
            <a:r>
              <a:rPr dirty="0" sz="3600" spc="-165" b="1">
                <a:solidFill>
                  <a:srgbClr val="FFFFFF"/>
                </a:solidFill>
                <a:latin typeface="Tahoma"/>
                <a:cs typeface="Tahoma"/>
              </a:rPr>
              <a:t>- </a:t>
            </a:r>
            <a:r>
              <a:rPr dirty="0" sz="3600" spc="-1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120" b="1">
                <a:solidFill>
                  <a:srgbClr val="FFFFFF"/>
                </a:solidFill>
                <a:latin typeface="Tahoma"/>
                <a:cs typeface="Tahoma"/>
              </a:rPr>
              <a:t>методология </a:t>
            </a:r>
            <a:r>
              <a:rPr dirty="0" sz="3600" spc="95" b="1">
                <a:solidFill>
                  <a:srgbClr val="FFFFFF"/>
                </a:solidFill>
                <a:latin typeface="Tahoma"/>
                <a:cs typeface="Tahoma"/>
              </a:rPr>
              <a:t>для </a:t>
            </a:r>
            <a:r>
              <a:rPr dirty="0" sz="3600" spc="140" b="1">
                <a:solidFill>
                  <a:srgbClr val="FFFFFF"/>
                </a:solidFill>
                <a:latin typeface="Tahoma"/>
                <a:cs typeface="Tahoma"/>
              </a:rPr>
              <a:t>описания </a:t>
            </a:r>
            <a:r>
              <a:rPr dirty="0" sz="3600" spc="1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105" b="1">
                <a:solidFill>
                  <a:srgbClr val="FFFFFF"/>
                </a:solidFill>
                <a:latin typeface="Tahoma"/>
                <a:cs typeface="Tahoma"/>
              </a:rPr>
              <a:t>архитектуры </a:t>
            </a:r>
            <a:r>
              <a:rPr dirty="0" sz="3600" spc="120" b="1">
                <a:solidFill>
                  <a:srgbClr val="FFFFFF"/>
                </a:solidFill>
                <a:latin typeface="Tahoma"/>
                <a:cs typeface="Tahoma"/>
              </a:rPr>
              <a:t>предприятия, </a:t>
            </a:r>
            <a:r>
              <a:rPr dirty="0" sz="3600" spc="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105" b="1">
                <a:solidFill>
                  <a:srgbClr val="FFFFFF"/>
                </a:solidFill>
                <a:latin typeface="Tahoma"/>
                <a:cs typeface="Tahoma"/>
              </a:rPr>
              <a:t>которая предлагает </a:t>
            </a:r>
            <a:r>
              <a:rPr dirty="0" sz="3600" spc="120" b="1">
                <a:solidFill>
                  <a:srgbClr val="FFFFFF"/>
                </a:solidFill>
                <a:latin typeface="Tahoma"/>
                <a:cs typeface="Tahoma"/>
              </a:rPr>
              <a:t>подход </a:t>
            </a:r>
            <a:r>
              <a:rPr dirty="0" sz="3600" spc="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95" b="1">
                <a:solidFill>
                  <a:srgbClr val="FFFFFF"/>
                </a:solidFill>
                <a:latin typeface="Tahoma"/>
                <a:cs typeface="Tahoma"/>
              </a:rPr>
              <a:t>для </a:t>
            </a:r>
            <a:r>
              <a:rPr dirty="0" sz="3600" spc="110" b="1">
                <a:solidFill>
                  <a:srgbClr val="FFFFFF"/>
                </a:solidFill>
                <a:latin typeface="Tahoma"/>
                <a:cs typeface="Tahoma"/>
              </a:rPr>
              <a:t>проектирования, </a:t>
            </a:r>
            <a:r>
              <a:rPr dirty="0" sz="3600" spc="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90" b="1">
                <a:solidFill>
                  <a:srgbClr val="FFFFFF"/>
                </a:solidFill>
                <a:latin typeface="Tahoma"/>
                <a:cs typeface="Tahoma"/>
              </a:rPr>
              <a:t>планирования,</a:t>
            </a:r>
            <a:r>
              <a:rPr dirty="0" sz="36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150" b="1">
                <a:solidFill>
                  <a:srgbClr val="FFFFFF"/>
                </a:solidFill>
                <a:latin typeface="Tahoma"/>
                <a:cs typeface="Tahoma"/>
              </a:rPr>
              <a:t>внедрения</a:t>
            </a:r>
            <a:r>
              <a:rPr dirty="0" sz="36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-240" b="1">
                <a:solidFill>
                  <a:srgbClr val="FFFFFF"/>
                </a:solidFill>
                <a:latin typeface="Tahoma"/>
                <a:cs typeface="Tahoma"/>
              </a:rPr>
              <a:t>IT- </a:t>
            </a:r>
            <a:r>
              <a:rPr dirty="0" sz="3600" spc="-10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105" b="1">
                <a:solidFill>
                  <a:srgbClr val="FFFFFF"/>
                </a:solidFill>
                <a:latin typeface="Tahoma"/>
                <a:cs typeface="Tahoma"/>
              </a:rPr>
              <a:t>архитектуры </a:t>
            </a:r>
            <a:r>
              <a:rPr dirty="0" sz="3600" spc="150" b="1">
                <a:solidFill>
                  <a:srgbClr val="FFFFFF"/>
                </a:solidFill>
                <a:latin typeface="Tahoma"/>
                <a:cs typeface="Tahoma"/>
              </a:rPr>
              <a:t>предприятия </a:t>
            </a:r>
            <a:r>
              <a:rPr dirty="0" sz="3600" spc="204" b="1">
                <a:solidFill>
                  <a:srgbClr val="FFFFFF"/>
                </a:solidFill>
                <a:latin typeface="Tahoma"/>
                <a:cs typeface="Tahoma"/>
              </a:rPr>
              <a:t>и </a:t>
            </a:r>
            <a:r>
              <a:rPr dirty="0" sz="3600" spc="2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114" b="1">
                <a:solidFill>
                  <a:srgbClr val="FFFFFF"/>
                </a:solidFill>
                <a:latin typeface="Tahoma"/>
                <a:cs typeface="Tahoma"/>
              </a:rPr>
              <a:t>управления</a:t>
            </a:r>
            <a:r>
              <a:rPr dirty="0" sz="360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60" b="1">
                <a:solidFill>
                  <a:srgbClr val="FFFFFF"/>
                </a:solidFill>
                <a:latin typeface="Tahoma"/>
                <a:cs typeface="Tahoma"/>
              </a:rPr>
              <a:t>ей.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9" y="5759730"/>
            <a:ext cx="9058275" cy="4521200"/>
          </a:xfrm>
          <a:custGeom>
            <a:avLst/>
            <a:gdLst/>
            <a:ahLst/>
            <a:cxnLst/>
            <a:rect l="l" t="t" r="r" b="b"/>
            <a:pathLst>
              <a:path w="9058275" h="4521200">
                <a:moveTo>
                  <a:pt x="4912438" y="12699"/>
                </a:moveTo>
                <a:lnTo>
                  <a:pt x="4145816" y="12699"/>
                </a:lnTo>
                <a:lnTo>
                  <a:pt x="4193272" y="0"/>
                </a:lnTo>
                <a:lnTo>
                  <a:pt x="4864982" y="0"/>
                </a:lnTo>
                <a:lnTo>
                  <a:pt x="4912438" y="12699"/>
                </a:lnTo>
                <a:close/>
              </a:path>
              <a:path w="9058275" h="4521200">
                <a:moveTo>
                  <a:pt x="5053966" y="25399"/>
                </a:moveTo>
                <a:lnTo>
                  <a:pt x="4004288" y="25399"/>
                </a:lnTo>
                <a:lnTo>
                  <a:pt x="4051322" y="12699"/>
                </a:lnTo>
                <a:lnTo>
                  <a:pt x="5006933" y="12699"/>
                </a:lnTo>
                <a:lnTo>
                  <a:pt x="5053966" y="25399"/>
                </a:lnTo>
                <a:close/>
              </a:path>
              <a:path w="9058275" h="4521200">
                <a:moveTo>
                  <a:pt x="5147593" y="38099"/>
                </a:moveTo>
                <a:lnTo>
                  <a:pt x="3910661" y="38099"/>
                </a:lnTo>
                <a:lnTo>
                  <a:pt x="3957400" y="25399"/>
                </a:lnTo>
                <a:lnTo>
                  <a:pt x="5100854" y="25399"/>
                </a:lnTo>
                <a:lnTo>
                  <a:pt x="5147593" y="38099"/>
                </a:lnTo>
                <a:close/>
              </a:path>
              <a:path w="9058275" h="4521200">
                <a:moveTo>
                  <a:pt x="5240617" y="50799"/>
                </a:moveTo>
                <a:lnTo>
                  <a:pt x="3817637" y="50799"/>
                </a:lnTo>
                <a:lnTo>
                  <a:pt x="3864072" y="38099"/>
                </a:lnTo>
                <a:lnTo>
                  <a:pt x="5194182" y="38099"/>
                </a:lnTo>
                <a:lnTo>
                  <a:pt x="5240617" y="50799"/>
                </a:lnTo>
                <a:close/>
              </a:path>
              <a:path w="9058275" h="4521200">
                <a:moveTo>
                  <a:pt x="5378978" y="76199"/>
                </a:moveTo>
                <a:lnTo>
                  <a:pt x="3679276" y="76199"/>
                </a:lnTo>
                <a:lnTo>
                  <a:pt x="3771357" y="50799"/>
                </a:lnTo>
                <a:lnTo>
                  <a:pt x="5286897" y="50799"/>
                </a:lnTo>
                <a:lnTo>
                  <a:pt x="5378978" y="76199"/>
                </a:lnTo>
                <a:close/>
              </a:path>
              <a:path w="9058275" h="4521200">
                <a:moveTo>
                  <a:pt x="5651222" y="139699"/>
                </a:moveTo>
                <a:lnTo>
                  <a:pt x="3407033" y="139699"/>
                </a:lnTo>
                <a:lnTo>
                  <a:pt x="3633479" y="76199"/>
                </a:lnTo>
                <a:lnTo>
                  <a:pt x="5424775" y="76199"/>
                </a:lnTo>
                <a:lnTo>
                  <a:pt x="5651222" y="139699"/>
                </a:lnTo>
                <a:close/>
              </a:path>
              <a:path w="9058275" h="4521200">
                <a:moveTo>
                  <a:pt x="9058255" y="4521199"/>
                </a:moveTo>
                <a:lnTo>
                  <a:pt x="0" y="4521199"/>
                </a:lnTo>
                <a:lnTo>
                  <a:pt x="243" y="4470399"/>
                </a:lnTo>
                <a:lnTo>
                  <a:pt x="999" y="4432299"/>
                </a:lnTo>
                <a:lnTo>
                  <a:pt x="2257" y="4381499"/>
                </a:lnTo>
                <a:lnTo>
                  <a:pt x="4014" y="4330699"/>
                </a:lnTo>
                <a:lnTo>
                  <a:pt x="6268" y="4279899"/>
                </a:lnTo>
                <a:lnTo>
                  <a:pt x="9015" y="4229099"/>
                </a:lnTo>
                <a:lnTo>
                  <a:pt x="12254" y="4190999"/>
                </a:lnTo>
                <a:lnTo>
                  <a:pt x="15981" y="4140199"/>
                </a:lnTo>
                <a:lnTo>
                  <a:pt x="20195" y="4089399"/>
                </a:lnTo>
                <a:lnTo>
                  <a:pt x="24893" y="4051299"/>
                </a:lnTo>
                <a:lnTo>
                  <a:pt x="30072" y="4000499"/>
                </a:lnTo>
                <a:lnTo>
                  <a:pt x="35730" y="3949699"/>
                </a:lnTo>
                <a:lnTo>
                  <a:pt x="41865" y="3898899"/>
                </a:lnTo>
                <a:lnTo>
                  <a:pt x="48473" y="3860799"/>
                </a:lnTo>
                <a:lnTo>
                  <a:pt x="55553" y="3809999"/>
                </a:lnTo>
                <a:lnTo>
                  <a:pt x="63101" y="3759199"/>
                </a:lnTo>
                <a:lnTo>
                  <a:pt x="71116" y="3721099"/>
                </a:lnTo>
                <a:lnTo>
                  <a:pt x="79595" y="3670299"/>
                </a:lnTo>
                <a:lnTo>
                  <a:pt x="88535" y="3632199"/>
                </a:lnTo>
                <a:lnTo>
                  <a:pt x="97934" y="3581399"/>
                </a:lnTo>
                <a:lnTo>
                  <a:pt x="107789" y="3530599"/>
                </a:lnTo>
                <a:lnTo>
                  <a:pt x="118098" y="3492499"/>
                </a:lnTo>
                <a:lnTo>
                  <a:pt x="128858" y="3441699"/>
                </a:lnTo>
                <a:lnTo>
                  <a:pt x="140067" y="3403599"/>
                </a:lnTo>
                <a:lnTo>
                  <a:pt x="151723" y="3352799"/>
                </a:lnTo>
                <a:lnTo>
                  <a:pt x="163822" y="3314699"/>
                </a:lnTo>
                <a:lnTo>
                  <a:pt x="176363" y="3263899"/>
                </a:lnTo>
                <a:lnTo>
                  <a:pt x="189342" y="3225799"/>
                </a:lnTo>
                <a:lnTo>
                  <a:pt x="202758" y="3174999"/>
                </a:lnTo>
                <a:lnTo>
                  <a:pt x="216607" y="3136899"/>
                </a:lnTo>
                <a:lnTo>
                  <a:pt x="230888" y="3086099"/>
                </a:lnTo>
                <a:lnTo>
                  <a:pt x="245598" y="3047999"/>
                </a:lnTo>
                <a:lnTo>
                  <a:pt x="260734" y="3009899"/>
                </a:lnTo>
                <a:lnTo>
                  <a:pt x="276293" y="2959099"/>
                </a:lnTo>
                <a:lnTo>
                  <a:pt x="292274" y="2920999"/>
                </a:lnTo>
                <a:lnTo>
                  <a:pt x="308674" y="2870199"/>
                </a:lnTo>
                <a:lnTo>
                  <a:pt x="325490" y="2832099"/>
                </a:lnTo>
                <a:lnTo>
                  <a:pt x="342719" y="2793999"/>
                </a:lnTo>
                <a:lnTo>
                  <a:pt x="360360" y="2743199"/>
                </a:lnTo>
                <a:lnTo>
                  <a:pt x="378410" y="2705099"/>
                </a:lnTo>
                <a:lnTo>
                  <a:pt x="396866" y="2666999"/>
                </a:lnTo>
                <a:lnTo>
                  <a:pt x="415726" y="2628899"/>
                </a:lnTo>
                <a:lnTo>
                  <a:pt x="434987" y="2578099"/>
                </a:lnTo>
                <a:lnTo>
                  <a:pt x="454647" y="2539999"/>
                </a:lnTo>
                <a:lnTo>
                  <a:pt x="474702" y="2501899"/>
                </a:lnTo>
                <a:lnTo>
                  <a:pt x="495152" y="2463799"/>
                </a:lnTo>
                <a:lnTo>
                  <a:pt x="515993" y="2425699"/>
                </a:lnTo>
                <a:lnTo>
                  <a:pt x="537223" y="2387599"/>
                </a:lnTo>
                <a:lnTo>
                  <a:pt x="558838" y="2336799"/>
                </a:lnTo>
                <a:lnTo>
                  <a:pt x="580838" y="2298699"/>
                </a:lnTo>
                <a:lnTo>
                  <a:pt x="603219" y="2260599"/>
                </a:lnTo>
                <a:lnTo>
                  <a:pt x="625978" y="2222499"/>
                </a:lnTo>
                <a:lnTo>
                  <a:pt x="649114" y="2184399"/>
                </a:lnTo>
                <a:lnTo>
                  <a:pt x="672623" y="2146299"/>
                </a:lnTo>
                <a:lnTo>
                  <a:pt x="696504" y="2108199"/>
                </a:lnTo>
                <a:lnTo>
                  <a:pt x="720753" y="2070099"/>
                </a:lnTo>
                <a:lnTo>
                  <a:pt x="745368" y="2031999"/>
                </a:lnTo>
                <a:lnTo>
                  <a:pt x="770347" y="1993899"/>
                </a:lnTo>
                <a:lnTo>
                  <a:pt x="795688" y="1955799"/>
                </a:lnTo>
                <a:lnTo>
                  <a:pt x="821387" y="1917699"/>
                </a:lnTo>
                <a:lnTo>
                  <a:pt x="847442" y="1879599"/>
                </a:lnTo>
                <a:lnTo>
                  <a:pt x="873851" y="1854199"/>
                </a:lnTo>
                <a:lnTo>
                  <a:pt x="900610" y="1816099"/>
                </a:lnTo>
                <a:lnTo>
                  <a:pt x="927719" y="1777999"/>
                </a:lnTo>
                <a:lnTo>
                  <a:pt x="955174" y="1739899"/>
                </a:lnTo>
                <a:lnTo>
                  <a:pt x="982972" y="1701799"/>
                </a:lnTo>
                <a:lnTo>
                  <a:pt x="1011112" y="1676399"/>
                </a:lnTo>
                <a:lnTo>
                  <a:pt x="1039590" y="1638299"/>
                </a:lnTo>
                <a:lnTo>
                  <a:pt x="1068404" y="1600199"/>
                </a:lnTo>
                <a:lnTo>
                  <a:pt x="1097552" y="1562099"/>
                </a:lnTo>
                <a:lnTo>
                  <a:pt x="1127031" y="1536699"/>
                </a:lnTo>
                <a:lnTo>
                  <a:pt x="1156839" y="1498599"/>
                </a:lnTo>
                <a:lnTo>
                  <a:pt x="1186973" y="1460499"/>
                </a:lnTo>
                <a:lnTo>
                  <a:pt x="1217430" y="1435099"/>
                </a:lnTo>
                <a:lnTo>
                  <a:pt x="1248209" y="1396999"/>
                </a:lnTo>
                <a:lnTo>
                  <a:pt x="1279306" y="1371599"/>
                </a:lnTo>
                <a:lnTo>
                  <a:pt x="1310719" y="1333499"/>
                </a:lnTo>
                <a:lnTo>
                  <a:pt x="1342446" y="1308099"/>
                </a:lnTo>
                <a:lnTo>
                  <a:pt x="1374484" y="1269999"/>
                </a:lnTo>
                <a:lnTo>
                  <a:pt x="1406830" y="1244599"/>
                </a:lnTo>
                <a:lnTo>
                  <a:pt x="1439483" y="1206499"/>
                </a:lnTo>
                <a:lnTo>
                  <a:pt x="1505696" y="1155699"/>
                </a:lnTo>
                <a:lnTo>
                  <a:pt x="1539252" y="1117599"/>
                </a:lnTo>
                <a:lnTo>
                  <a:pt x="1607250" y="1066799"/>
                </a:lnTo>
                <a:lnTo>
                  <a:pt x="1641686" y="1028699"/>
                </a:lnTo>
                <a:lnTo>
                  <a:pt x="1676411" y="1003299"/>
                </a:lnTo>
                <a:lnTo>
                  <a:pt x="1782293" y="927099"/>
                </a:lnTo>
                <a:lnTo>
                  <a:pt x="1818147" y="888999"/>
                </a:lnTo>
                <a:lnTo>
                  <a:pt x="1890681" y="838199"/>
                </a:lnTo>
                <a:lnTo>
                  <a:pt x="2001509" y="761999"/>
                </a:lnTo>
                <a:lnTo>
                  <a:pt x="2152957" y="660399"/>
                </a:lnTo>
                <a:lnTo>
                  <a:pt x="2191459" y="647699"/>
                </a:lnTo>
                <a:lnTo>
                  <a:pt x="2308461" y="571499"/>
                </a:lnTo>
                <a:lnTo>
                  <a:pt x="2347952" y="558799"/>
                </a:lnTo>
                <a:lnTo>
                  <a:pt x="2467860" y="482599"/>
                </a:lnTo>
                <a:lnTo>
                  <a:pt x="2508300" y="469899"/>
                </a:lnTo>
                <a:lnTo>
                  <a:pt x="2548971" y="444499"/>
                </a:lnTo>
                <a:lnTo>
                  <a:pt x="2589870" y="431799"/>
                </a:lnTo>
                <a:lnTo>
                  <a:pt x="2630995" y="406399"/>
                </a:lnTo>
                <a:lnTo>
                  <a:pt x="2672344" y="393699"/>
                </a:lnTo>
                <a:lnTo>
                  <a:pt x="2713914" y="368299"/>
                </a:lnTo>
                <a:lnTo>
                  <a:pt x="2755702" y="355599"/>
                </a:lnTo>
                <a:lnTo>
                  <a:pt x="2797706" y="330199"/>
                </a:lnTo>
                <a:lnTo>
                  <a:pt x="2924988" y="292099"/>
                </a:lnTo>
                <a:lnTo>
                  <a:pt x="2967831" y="266699"/>
                </a:lnTo>
                <a:lnTo>
                  <a:pt x="3141211" y="215899"/>
                </a:lnTo>
                <a:lnTo>
                  <a:pt x="3185045" y="190499"/>
                </a:lnTo>
                <a:lnTo>
                  <a:pt x="3362268" y="139699"/>
                </a:lnTo>
                <a:lnTo>
                  <a:pt x="5695986" y="139699"/>
                </a:lnTo>
                <a:lnTo>
                  <a:pt x="5873209" y="190499"/>
                </a:lnTo>
                <a:lnTo>
                  <a:pt x="5917044" y="215899"/>
                </a:lnTo>
                <a:lnTo>
                  <a:pt x="6090423" y="266699"/>
                </a:lnTo>
                <a:lnTo>
                  <a:pt x="6133266" y="292099"/>
                </a:lnTo>
                <a:lnTo>
                  <a:pt x="6260549" y="330199"/>
                </a:lnTo>
                <a:lnTo>
                  <a:pt x="6302553" y="355599"/>
                </a:lnTo>
                <a:lnTo>
                  <a:pt x="6344341" y="368299"/>
                </a:lnTo>
                <a:lnTo>
                  <a:pt x="6385910" y="393699"/>
                </a:lnTo>
                <a:lnTo>
                  <a:pt x="6427259" y="406399"/>
                </a:lnTo>
                <a:lnTo>
                  <a:pt x="6468384" y="431799"/>
                </a:lnTo>
                <a:lnTo>
                  <a:pt x="6509283" y="444499"/>
                </a:lnTo>
                <a:lnTo>
                  <a:pt x="6549954" y="469899"/>
                </a:lnTo>
                <a:lnTo>
                  <a:pt x="6590394" y="482599"/>
                </a:lnTo>
                <a:lnTo>
                  <a:pt x="6710303" y="558799"/>
                </a:lnTo>
                <a:lnTo>
                  <a:pt x="6749794" y="571499"/>
                </a:lnTo>
                <a:lnTo>
                  <a:pt x="6866795" y="647699"/>
                </a:lnTo>
                <a:lnTo>
                  <a:pt x="6905297" y="660399"/>
                </a:lnTo>
                <a:lnTo>
                  <a:pt x="7056745" y="761999"/>
                </a:lnTo>
                <a:lnTo>
                  <a:pt x="7167573" y="838199"/>
                </a:lnTo>
                <a:lnTo>
                  <a:pt x="7240107" y="888999"/>
                </a:lnTo>
                <a:lnTo>
                  <a:pt x="7275961" y="927099"/>
                </a:lnTo>
                <a:lnTo>
                  <a:pt x="7381843" y="1003299"/>
                </a:lnTo>
                <a:lnTo>
                  <a:pt x="7416568" y="1028699"/>
                </a:lnTo>
                <a:lnTo>
                  <a:pt x="7451005" y="1066799"/>
                </a:lnTo>
                <a:lnTo>
                  <a:pt x="7519002" y="1117599"/>
                </a:lnTo>
                <a:lnTo>
                  <a:pt x="7552558" y="1155699"/>
                </a:lnTo>
                <a:lnTo>
                  <a:pt x="7618771" y="1206499"/>
                </a:lnTo>
                <a:lnTo>
                  <a:pt x="7651424" y="1244599"/>
                </a:lnTo>
                <a:lnTo>
                  <a:pt x="7683770" y="1269999"/>
                </a:lnTo>
                <a:lnTo>
                  <a:pt x="7715808" y="1308099"/>
                </a:lnTo>
                <a:lnTo>
                  <a:pt x="7747535" y="1333499"/>
                </a:lnTo>
                <a:lnTo>
                  <a:pt x="7778948" y="1371599"/>
                </a:lnTo>
                <a:lnTo>
                  <a:pt x="7810046" y="1396999"/>
                </a:lnTo>
                <a:lnTo>
                  <a:pt x="7840824" y="1435099"/>
                </a:lnTo>
                <a:lnTo>
                  <a:pt x="7871282" y="1460499"/>
                </a:lnTo>
                <a:lnTo>
                  <a:pt x="7901415" y="1498599"/>
                </a:lnTo>
                <a:lnTo>
                  <a:pt x="7931223" y="1536699"/>
                </a:lnTo>
                <a:lnTo>
                  <a:pt x="7960702" y="1562099"/>
                </a:lnTo>
                <a:lnTo>
                  <a:pt x="7989850" y="1600199"/>
                </a:lnTo>
                <a:lnTo>
                  <a:pt x="8018664" y="1638299"/>
                </a:lnTo>
                <a:lnTo>
                  <a:pt x="8047143" y="1676399"/>
                </a:lnTo>
                <a:lnTo>
                  <a:pt x="8075282" y="1701799"/>
                </a:lnTo>
                <a:lnTo>
                  <a:pt x="8103080" y="1739899"/>
                </a:lnTo>
                <a:lnTo>
                  <a:pt x="8130535" y="1777999"/>
                </a:lnTo>
                <a:lnTo>
                  <a:pt x="8157644" y="1816099"/>
                </a:lnTo>
                <a:lnTo>
                  <a:pt x="8184404" y="1854199"/>
                </a:lnTo>
                <a:lnTo>
                  <a:pt x="8210812" y="1879599"/>
                </a:lnTo>
                <a:lnTo>
                  <a:pt x="8236868" y="1917699"/>
                </a:lnTo>
                <a:lnTo>
                  <a:pt x="8262567" y="1955799"/>
                </a:lnTo>
                <a:lnTo>
                  <a:pt x="8287907" y="1993899"/>
                </a:lnTo>
                <a:lnTo>
                  <a:pt x="8312886" y="2031999"/>
                </a:lnTo>
                <a:lnTo>
                  <a:pt x="8337501" y="2070099"/>
                </a:lnTo>
                <a:lnTo>
                  <a:pt x="8361751" y="2108199"/>
                </a:lnTo>
                <a:lnTo>
                  <a:pt x="8385631" y="2146299"/>
                </a:lnTo>
                <a:lnTo>
                  <a:pt x="8409140" y="2184399"/>
                </a:lnTo>
                <a:lnTo>
                  <a:pt x="8432276" y="2222499"/>
                </a:lnTo>
                <a:lnTo>
                  <a:pt x="8455035" y="2260599"/>
                </a:lnTo>
                <a:lnTo>
                  <a:pt x="8477416" y="2298699"/>
                </a:lnTo>
                <a:lnTo>
                  <a:pt x="8499416" y="2336799"/>
                </a:lnTo>
                <a:lnTo>
                  <a:pt x="8521032" y="2387599"/>
                </a:lnTo>
                <a:lnTo>
                  <a:pt x="8542261" y="2425699"/>
                </a:lnTo>
                <a:lnTo>
                  <a:pt x="8563102" y="2463799"/>
                </a:lnTo>
                <a:lnTo>
                  <a:pt x="8583552" y="2501899"/>
                </a:lnTo>
                <a:lnTo>
                  <a:pt x="8603608" y="2539999"/>
                </a:lnTo>
                <a:lnTo>
                  <a:pt x="8623267" y="2578099"/>
                </a:lnTo>
                <a:lnTo>
                  <a:pt x="8642528" y="2628899"/>
                </a:lnTo>
                <a:lnTo>
                  <a:pt x="8661388" y="2666999"/>
                </a:lnTo>
                <a:lnTo>
                  <a:pt x="8679844" y="2705099"/>
                </a:lnTo>
                <a:lnTo>
                  <a:pt x="8697894" y="2743199"/>
                </a:lnTo>
                <a:lnTo>
                  <a:pt x="8715535" y="2793999"/>
                </a:lnTo>
                <a:lnTo>
                  <a:pt x="8732764" y="2832099"/>
                </a:lnTo>
                <a:lnTo>
                  <a:pt x="8749580" y="2870199"/>
                </a:lnTo>
                <a:lnTo>
                  <a:pt x="8765980" y="2920999"/>
                </a:lnTo>
                <a:lnTo>
                  <a:pt x="8781961" y="2959099"/>
                </a:lnTo>
                <a:lnTo>
                  <a:pt x="8797521" y="3009899"/>
                </a:lnTo>
                <a:lnTo>
                  <a:pt x="8812656" y="3047999"/>
                </a:lnTo>
                <a:lnTo>
                  <a:pt x="8827366" y="3086099"/>
                </a:lnTo>
                <a:lnTo>
                  <a:pt x="8841647" y="3136899"/>
                </a:lnTo>
                <a:lnTo>
                  <a:pt x="8855496" y="3174999"/>
                </a:lnTo>
                <a:lnTo>
                  <a:pt x="8868912" y="3225799"/>
                </a:lnTo>
                <a:lnTo>
                  <a:pt x="8881891" y="3263899"/>
                </a:lnTo>
                <a:lnTo>
                  <a:pt x="8894432" y="3314699"/>
                </a:lnTo>
                <a:lnTo>
                  <a:pt x="8906531" y="3352799"/>
                </a:lnTo>
                <a:lnTo>
                  <a:pt x="8918187" y="3403599"/>
                </a:lnTo>
                <a:lnTo>
                  <a:pt x="8929396" y="3441699"/>
                </a:lnTo>
                <a:lnTo>
                  <a:pt x="8940156" y="3492499"/>
                </a:lnTo>
                <a:lnTo>
                  <a:pt x="8950465" y="3530599"/>
                </a:lnTo>
                <a:lnTo>
                  <a:pt x="8960321" y="3581399"/>
                </a:lnTo>
                <a:lnTo>
                  <a:pt x="8969719" y="3632199"/>
                </a:lnTo>
                <a:lnTo>
                  <a:pt x="8978659" y="3670299"/>
                </a:lnTo>
                <a:lnTo>
                  <a:pt x="8987138" y="3721099"/>
                </a:lnTo>
                <a:lnTo>
                  <a:pt x="8995153" y="3759199"/>
                </a:lnTo>
                <a:lnTo>
                  <a:pt x="9002701" y="3809999"/>
                </a:lnTo>
                <a:lnTo>
                  <a:pt x="9009781" y="3860799"/>
                </a:lnTo>
                <a:lnTo>
                  <a:pt x="9016389" y="3898899"/>
                </a:lnTo>
                <a:lnTo>
                  <a:pt x="9022524" y="3949699"/>
                </a:lnTo>
                <a:lnTo>
                  <a:pt x="9028182" y="4000499"/>
                </a:lnTo>
                <a:lnTo>
                  <a:pt x="9033361" y="4051299"/>
                </a:lnTo>
                <a:lnTo>
                  <a:pt x="9038059" y="4089399"/>
                </a:lnTo>
                <a:lnTo>
                  <a:pt x="9042273" y="4140199"/>
                </a:lnTo>
                <a:lnTo>
                  <a:pt x="9046000" y="4190999"/>
                </a:lnTo>
                <a:lnTo>
                  <a:pt x="9049239" y="4229099"/>
                </a:lnTo>
                <a:lnTo>
                  <a:pt x="9051986" y="4279899"/>
                </a:lnTo>
                <a:lnTo>
                  <a:pt x="9054240" y="4330699"/>
                </a:lnTo>
                <a:lnTo>
                  <a:pt x="9055997" y="4381499"/>
                </a:lnTo>
                <a:lnTo>
                  <a:pt x="9057255" y="4432299"/>
                </a:lnTo>
                <a:lnTo>
                  <a:pt x="9058012" y="4470399"/>
                </a:lnTo>
                <a:lnTo>
                  <a:pt x="9058255" y="4521199"/>
                </a:lnTo>
                <a:close/>
              </a:path>
            </a:pathLst>
          </a:custGeom>
          <a:solidFill>
            <a:srgbClr val="3726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"/>
            <a:ext cx="2265680" cy="2122170"/>
          </a:xfrm>
          <a:custGeom>
            <a:avLst/>
            <a:gdLst/>
            <a:ahLst/>
            <a:cxnLst/>
            <a:rect l="l" t="t" r="r" b="b"/>
            <a:pathLst>
              <a:path w="2265680" h="2122170">
                <a:moveTo>
                  <a:pt x="745836" y="2122098"/>
                </a:moveTo>
                <a:lnTo>
                  <a:pt x="697609" y="2121347"/>
                </a:lnTo>
                <a:lnTo>
                  <a:pt x="649757" y="2119109"/>
                </a:lnTo>
                <a:lnTo>
                  <a:pt x="602302" y="2115406"/>
                </a:lnTo>
                <a:lnTo>
                  <a:pt x="555266" y="2110261"/>
                </a:lnTo>
                <a:lnTo>
                  <a:pt x="508672" y="2103695"/>
                </a:lnTo>
                <a:lnTo>
                  <a:pt x="462541" y="2095731"/>
                </a:lnTo>
                <a:lnTo>
                  <a:pt x="416896" y="2086392"/>
                </a:lnTo>
                <a:lnTo>
                  <a:pt x="371760" y="2075699"/>
                </a:lnTo>
                <a:lnTo>
                  <a:pt x="327154" y="2063674"/>
                </a:lnTo>
                <a:lnTo>
                  <a:pt x="283101" y="2050341"/>
                </a:lnTo>
                <a:lnTo>
                  <a:pt x="239623" y="2035721"/>
                </a:lnTo>
                <a:lnTo>
                  <a:pt x="196742" y="2019836"/>
                </a:lnTo>
                <a:lnTo>
                  <a:pt x="154480" y="2002708"/>
                </a:lnTo>
                <a:lnTo>
                  <a:pt x="112860" y="1984361"/>
                </a:lnTo>
                <a:lnTo>
                  <a:pt x="71904" y="1964816"/>
                </a:lnTo>
                <a:lnTo>
                  <a:pt x="31635" y="1944095"/>
                </a:lnTo>
                <a:lnTo>
                  <a:pt x="0" y="1926603"/>
                </a:lnTo>
                <a:lnTo>
                  <a:pt x="0" y="0"/>
                </a:lnTo>
                <a:lnTo>
                  <a:pt x="2140612" y="0"/>
                </a:lnTo>
                <a:lnTo>
                  <a:pt x="2145684" y="11504"/>
                </a:lnTo>
                <a:lnTo>
                  <a:pt x="2162811" y="53766"/>
                </a:lnTo>
                <a:lnTo>
                  <a:pt x="2178696" y="96647"/>
                </a:lnTo>
                <a:lnTo>
                  <a:pt x="2193317" y="140125"/>
                </a:lnTo>
                <a:lnTo>
                  <a:pt x="2206650" y="184178"/>
                </a:lnTo>
                <a:lnTo>
                  <a:pt x="2218674" y="228784"/>
                </a:lnTo>
                <a:lnTo>
                  <a:pt x="2229368" y="273921"/>
                </a:lnTo>
                <a:lnTo>
                  <a:pt x="2238707" y="319565"/>
                </a:lnTo>
                <a:lnTo>
                  <a:pt x="2246671" y="365696"/>
                </a:lnTo>
                <a:lnTo>
                  <a:pt x="2253236" y="412290"/>
                </a:lnTo>
                <a:lnTo>
                  <a:pt x="2258382" y="459326"/>
                </a:lnTo>
                <a:lnTo>
                  <a:pt x="2262084" y="506781"/>
                </a:lnTo>
                <a:lnTo>
                  <a:pt x="2264322" y="554633"/>
                </a:lnTo>
                <a:lnTo>
                  <a:pt x="2265073" y="602860"/>
                </a:lnTo>
                <a:lnTo>
                  <a:pt x="2264322" y="651087"/>
                </a:lnTo>
                <a:lnTo>
                  <a:pt x="2262084" y="698939"/>
                </a:lnTo>
                <a:lnTo>
                  <a:pt x="2258382" y="746394"/>
                </a:lnTo>
                <a:lnTo>
                  <a:pt x="2253236" y="793430"/>
                </a:lnTo>
                <a:lnTo>
                  <a:pt x="2246671" y="840024"/>
                </a:lnTo>
                <a:lnTo>
                  <a:pt x="2238707" y="886155"/>
                </a:lnTo>
                <a:lnTo>
                  <a:pt x="2229368" y="931800"/>
                </a:lnTo>
                <a:lnTo>
                  <a:pt x="2218674" y="976936"/>
                </a:lnTo>
                <a:lnTo>
                  <a:pt x="2206650" y="1021542"/>
                </a:lnTo>
                <a:lnTo>
                  <a:pt x="2193317" y="1065595"/>
                </a:lnTo>
                <a:lnTo>
                  <a:pt x="2178696" y="1109073"/>
                </a:lnTo>
                <a:lnTo>
                  <a:pt x="2162811" y="1151954"/>
                </a:lnTo>
                <a:lnTo>
                  <a:pt x="2145684" y="1194216"/>
                </a:lnTo>
                <a:lnTo>
                  <a:pt x="2127337" y="1235836"/>
                </a:lnTo>
                <a:lnTo>
                  <a:pt x="2107792" y="1276792"/>
                </a:lnTo>
                <a:lnTo>
                  <a:pt x="2087071" y="1317061"/>
                </a:lnTo>
                <a:lnTo>
                  <a:pt x="2065197" y="1356623"/>
                </a:lnTo>
                <a:lnTo>
                  <a:pt x="2042192" y="1395453"/>
                </a:lnTo>
                <a:lnTo>
                  <a:pt x="2018077" y="1433531"/>
                </a:lnTo>
                <a:lnTo>
                  <a:pt x="1992877" y="1470833"/>
                </a:lnTo>
                <a:lnTo>
                  <a:pt x="1966612" y="1507338"/>
                </a:lnTo>
                <a:lnTo>
                  <a:pt x="1939304" y="1543024"/>
                </a:lnTo>
                <a:lnTo>
                  <a:pt x="1910977" y="1577867"/>
                </a:lnTo>
                <a:lnTo>
                  <a:pt x="1881652" y="1611846"/>
                </a:lnTo>
                <a:lnTo>
                  <a:pt x="1851352" y="1644939"/>
                </a:lnTo>
                <a:lnTo>
                  <a:pt x="1820099" y="1677123"/>
                </a:lnTo>
                <a:lnTo>
                  <a:pt x="1787915" y="1708377"/>
                </a:lnTo>
                <a:lnTo>
                  <a:pt x="1754822" y="1738677"/>
                </a:lnTo>
                <a:lnTo>
                  <a:pt x="1720843" y="1768001"/>
                </a:lnTo>
                <a:lnTo>
                  <a:pt x="1685999" y="1796329"/>
                </a:lnTo>
                <a:lnTo>
                  <a:pt x="1650314" y="1823636"/>
                </a:lnTo>
                <a:lnTo>
                  <a:pt x="1613809" y="1849901"/>
                </a:lnTo>
                <a:lnTo>
                  <a:pt x="1576507" y="1875102"/>
                </a:lnTo>
                <a:lnTo>
                  <a:pt x="1538429" y="1899216"/>
                </a:lnTo>
                <a:lnTo>
                  <a:pt x="1499598" y="1922221"/>
                </a:lnTo>
                <a:lnTo>
                  <a:pt x="1460037" y="1944095"/>
                </a:lnTo>
                <a:lnTo>
                  <a:pt x="1419767" y="1964816"/>
                </a:lnTo>
                <a:lnTo>
                  <a:pt x="1378812" y="1984361"/>
                </a:lnTo>
                <a:lnTo>
                  <a:pt x="1337192" y="2002708"/>
                </a:lnTo>
                <a:lnTo>
                  <a:pt x="1294930" y="2019836"/>
                </a:lnTo>
                <a:lnTo>
                  <a:pt x="1252049" y="2035721"/>
                </a:lnTo>
                <a:lnTo>
                  <a:pt x="1208571" y="2050341"/>
                </a:lnTo>
                <a:lnTo>
                  <a:pt x="1164518" y="2063674"/>
                </a:lnTo>
                <a:lnTo>
                  <a:pt x="1119912" y="2075699"/>
                </a:lnTo>
                <a:lnTo>
                  <a:pt x="1074775" y="2086392"/>
                </a:lnTo>
                <a:lnTo>
                  <a:pt x="1029131" y="2095731"/>
                </a:lnTo>
                <a:lnTo>
                  <a:pt x="983000" y="2103695"/>
                </a:lnTo>
                <a:lnTo>
                  <a:pt x="936406" y="2110261"/>
                </a:lnTo>
                <a:lnTo>
                  <a:pt x="889370" y="2115406"/>
                </a:lnTo>
                <a:lnTo>
                  <a:pt x="841915" y="2119109"/>
                </a:lnTo>
                <a:lnTo>
                  <a:pt x="794063" y="2121347"/>
                </a:lnTo>
                <a:lnTo>
                  <a:pt x="745836" y="2122098"/>
                </a:lnTo>
                <a:close/>
              </a:path>
            </a:pathLst>
          </a:custGeom>
          <a:solidFill>
            <a:srgbClr val="F57D2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9793" y="1707811"/>
            <a:ext cx="7044970" cy="75533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16000" y="1712886"/>
            <a:ext cx="7519034" cy="654621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22860">
              <a:lnSpc>
                <a:spcPts val="4280"/>
              </a:lnSpc>
              <a:spcBef>
                <a:spcPts val="275"/>
              </a:spcBef>
            </a:pPr>
            <a:r>
              <a:rPr dirty="0" sz="3600" spc="114" b="1">
                <a:latin typeface="Tahoma"/>
                <a:cs typeface="Tahoma"/>
              </a:rPr>
              <a:t>Technical </a:t>
            </a:r>
            <a:r>
              <a:rPr dirty="0" sz="3600" spc="105" b="1">
                <a:latin typeface="Tahoma"/>
                <a:cs typeface="Tahoma"/>
              </a:rPr>
              <a:t>Reference </a:t>
            </a:r>
            <a:r>
              <a:rPr dirty="0" sz="3600" spc="140" b="1">
                <a:latin typeface="Tahoma"/>
                <a:cs typeface="Tahoma"/>
              </a:rPr>
              <a:t>Model </a:t>
            </a:r>
            <a:r>
              <a:rPr dirty="0" sz="3600" spc="145" b="1">
                <a:latin typeface="Tahoma"/>
                <a:cs typeface="Tahoma"/>
              </a:rPr>
              <a:t> </a:t>
            </a:r>
            <a:r>
              <a:rPr dirty="0" sz="3600" spc="-85" b="1">
                <a:latin typeface="Tahoma"/>
                <a:cs typeface="Tahoma"/>
              </a:rPr>
              <a:t>(TRM)</a:t>
            </a:r>
            <a:r>
              <a:rPr dirty="0" sz="3600" spc="-75" b="1">
                <a:latin typeface="Tahoma"/>
                <a:cs typeface="Tahoma"/>
              </a:rPr>
              <a:t> </a:t>
            </a:r>
            <a:r>
              <a:rPr dirty="0" sz="3600" spc="110" b="1">
                <a:latin typeface="Tahoma"/>
                <a:cs typeface="Tahoma"/>
              </a:rPr>
              <a:t>расшифровывается</a:t>
            </a:r>
            <a:r>
              <a:rPr dirty="0" sz="3600" spc="-70" b="1">
                <a:latin typeface="Tahoma"/>
                <a:cs typeface="Tahoma"/>
              </a:rPr>
              <a:t> </a:t>
            </a:r>
            <a:r>
              <a:rPr dirty="0" sz="3600" spc="100" b="1">
                <a:latin typeface="Tahoma"/>
                <a:cs typeface="Tahoma"/>
              </a:rPr>
              <a:t>как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ts val="4110"/>
              </a:lnSpc>
            </a:pPr>
            <a:r>
              <a:rPr dirty="0" sz="3600" spc="55" b="1">
                <a:latin typeface="Tahoma"/>
                <a:cs typeface="Tahoma"/>
              </a:rPr>
              <a:t>«справочная</a:t>
            </a:r>
            <a:r>
              <a:rPr dirty="0" sz="3600" spc="-55" b="1">
                <a:latin typeface="Tahoma"/>
                <a:cs typeface="Tahoma"/>
              </a:rPr>
              <a:t> </a:t>
            </a:r>
            <a:r>
              <a:rPr dirty="0" sz="3600" spc="110" b="1">
                <a:latin typeface="Tahoma"/>
                <a:cs typeface="Tahoma"/>
              </a:rPr>
              <a:t>техническая</a:t>
            </a:r>
            <a:endParaRPr sz="3600">
              <a:latin typeface="Tahoma"/>
              <a:cs typeface="Tahoma"/>
            </a:endParaRPr>
          </a:p>
          <a:p>
            <a:pPr marL="12700" marR="5080">
              <a:lnSpc>
                <a:spcPts val="4270"/>
              </a:lnSpc>
              <a:spcBef>
                <a:spcPts val="160"/>
              </a:spcBef>
            </a:pPr>
            <a:r>
              <a:rPr dirty="0" sz="3600" spc="50" b="1">
                <a:latin typeface="Tahoma"/>
                <a:cs typeface="Tahoma"/>
              </a:rPr>
              <a:t>модель» </a:t>
            </a:r>
            <a:r>
              <a:rPr dirty="0" sz="3600" spc="150" b="1">
                <a:latin typeface="Tahoma"/>
                <a:cs typeface="Tahoma"/>
              </a:rPr>
              <a:t>или </a:t>
            </a:r>
            <a:r>
              <a:rPr dirty="0" sz="3600" spc="60" b="1">
                <a:latin typeface="Tahoma"/>
                <a:cs typeface="Tahoma"/>
              </a:rPr>
              <a:t>«техническая </a:t>
            </a:r>
            <a:r>
              <a:rPr dirty="0" sz="3600" spc="65" b="1">
                <a:latin typeface="Tahoma"/>
                <a:cs typeface="Tahoma"/>
              </a:rPr>
              <a:t> </a:t>
            </a:r>
            <a:r>
              <a:rPr dirty="0" sz="3600" spc="95" b="1">
                <a:latin typeface="Tahoma"/>
                <a:cs typeface="Tahoma"/>
              </a:rPr>
              <a:t>эталонная </a:t>
            </a:r>
            <a:r>
              <a:rPr dirty="0" sz="3600" spc="20" b="1">
                <a:latin typeface="Tahoma"/>
                <a:cs typeface="Tahoma"/>
              </a:rPr>
              <a:t>модель». </a:t>
            </a:r>
            <a:r>
              <a:rPr dirty="0" sz="3600" spc="145" b="1">
                <a:latin typeface="Tahoma"/>
                <a:cs typeface="Tahoma"/>
              </a:rPr>
              <a:t>Она </a:t>
            </a:r>
            <a:r>
              <a:rPr dirty="0" sz="3600" spc="150" b="1">
                <a:latin typeface="Tahoma"/>
                <a:cs typeface="Tahoma"/>
              </a:rPr>
              <a:t> </a:t>
            </a:r>
            <a:r>
              <a:rPr dirty="0" sz="3600" spc="135" b="1">
                <a:latin typeface="Tahoma"/>
                <a:cs typeface="Tahoma"/>
              </a:rPr>
              <a:t>определяет компоненты </a:t>
            </a:r>
            <a:r>
              <a:rPr dirty="0" sz="3600" spc="140" b="1">
                <a:latin typeface="Tahoma"/>
                <a:cs typeface="Tahoma"/>
              </a:rPr>
              <a:t> </a:t>
            </a:r>
            <a:r>
              <a:rPr dirty="0" sz="3600" spc="125" b="1">
                <a:latin typeface="Tahoma"/>
                <a:cs typeface="Tahoma"/>
              </a:rPr>
              <a:t>инфраструктуры </a:t>
            </a:r>
            <a:r>
              <a:rPr dirty="0" sz="3600" spc="130" b="1">
                <a:latin typeface="Tahoma"/>
                <a:cs typeface="Tahoma"/>
              </a:rPr>
              <a:t> </a:t>
            </a:r>
            <a:r>
              <a:rPr dirty="0" sz="3600" spc="140" b="1">
                <a:latin typeface="Tahoma"/>
                <a:cs typeface="Tahoma"/>
              </a:rPr>
              <a:t>информационной </a:t>
            </a:r>
            <a:r>
              <a:rPr dirty="0" sz="3600" spc="120" b="1">
                <a:latin typeface="Tahoma"/>
                <a:cs typeface="Tahoma"/>
              </a:rPr>
              <a:t>системы, </a:t>
            </a:r>
            <a:r>
              <a:rPr dirty="0" sz="3600" spc="125" b="1">
                <a:latin typeface="Tahoma"/>
                <a:cs typeface="Tahoma"/>
              </a:rPr>
              <a:t> </a:t>
            </a:r>
            <a:r>
              <a:rPr dirty="0" sz="3600" spc="114" b="1">
                <a:latin typeface="Tahoma"/>
                <a:cs typeface="Tahoma"/>
              </a:rPr>
              <a:t>предоставляя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100" b="1">
                <a:latin typeface="Tahoma"/>
                <a:cs typeface="Tahoma"/>
              </a:rPr>
              <a:t>терминологию, </a:t>
            </a:r>
            <a:r>
              <a:rPr dirty="0" sz="3600" spc="-1040" b="1">
                <a:latin typeface="Tahoma"/>
                <a:cs typeface="Tahoma"/>
              </a:rPr>
              <a:t> </a:t>
            </a:r>
            <a:r>
              <a:rPr dirty="0" sz="3600" spc="150" b="1">
                <a:latin typeface="Tahoma"/>
                <a:cs typeface="Tahoma"/>
              </a:rPr>
              <a:t>структуру </a:t>
            </a:r>
            <a:r>
              <a:rPr dirty="0" sz="3600" spc="204" b="1">
                <a:latin typeface="Tahoma"/>
                <a:cs typeface="Tahoma"/>
              </a:rPr>
              <a:t>и </a:t>
            </a:r>
            <a:r>
              <a:rPr dirty="0" sz="3600" spc="100" b="1">
                <a:latin typeface="Tahoma"/>
                <a:cs typeface="Tahoma"/>
              </a:rPr>
              <a:t>правила для </a:t>
            </a:r>
            <a:r>
              <a:rPr dirty="0" sz="3600" spc="105" b="1">
                <a:latin typeface="Tahoma"/>
                <a:cs typeface="Tahoma"/>
              </a:rPr>
              <a:t> </a:t>
            </a:r>
            <a:r>
              <a:rPr dirty="0" sz="3600" spc="130" b="1">
                <a:latin typeface="Tahoma"/>
                <a:cs typeface="Tahoma"/>
              </a:rPr>
              <a:t>взаимосвязи </a:t>
            </a:r>
            <a:r>
              <a:rPr dirty="0" sz="3600" spc="160" b="1">
                <a:latin typeface="Tahoma"/>
                <a:cs typeface="Tahoma"/>
              </a:rPr>
              <a:t>между </a:t>
            </a:r>
            <a:r>
              <a:rPr dirty="0" sz="3600" spc="165" b="1">
                <a:latin typeface="Tahoma"/>
                <a:cs typeface="Tahoma"/>
              </a:rPr>
              <a:t> </a:t>
            </a:r>
            <a:r>
              <a:rPr dirty="0" sz="3600" spc="130" b="1">
                <a:latin typeface="Tahoma"/>
                <a:cs typeface="Tahoma"/>
              </a:rPr>
              <a:t>различными</a:t>
            </a:r>
            <a:r>
              <a:rPr dirty="0" sz="3600" spc="-60" b="1">
                <a:latin typeface="Tahoma"/>
                <a:cs typeface="Tahoma"/>
              </a:rPr>
              <a:t> </a:t>
            </a:r>
            <a:r>
              <a:rPr dirty="0" sz="3600" spc="120" b="1">
                <a:latin typeface="Tahoma"/>
                <a:cs typeface="Tahoma"/>
              </a:rPr>
              <a:t>компонентами.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926830">
              <a:lnSpc>
                <a:spcPct val="100000"/>
              </a:lnSpc>
              <a:spcBef>
                <a:spcPts val="100"/>
              </a:spcBef>
            </a:pPr>
            <a:r>
              <a:rPr dirty="0" spc="90"/>
              <a:t>Side</a:t>
            </a:r>
            <a:r>
              <a:rPr dirty="0" spc="-110"/>
              <a:t> </a:t>
            </a:r>
            <a:r>
              <a:rPr dirty="0" spc="90"/>
              <a:t>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02360" y="0"/>
            <a:ext cx="6685915" cy="4210685"/>
          </a:xfrm>
          <a:custGeom>
            <a:avLst/>
            <a:gdLst/>
            <a:ahLst/>
            <a:cxnLst/>
            <a:rect l="l" t="t" r="r" b="b"/>
            <a:pathLst>
              <a:path w="6685915" h="4210685">
                <a:moveTo>
                  <a:pt x="3886200" y="4210598"/>
                </a:moveTo>
                <a:lnTo>
                  <a:pt x="3837857" y="4210304"/>
                </a:lnTo>
                <a:lnTo>
                  <a:pt x="3789655" y="4209423"/>
                </a:lnTo>
                <a:lnTo>
                  <a:pt x="3741598" y="4207958"/>
                </a:lnTo>
                <a:lnTo>
                  <a:pt x="3693689" y="4205913"/>
                </a:lnTo>
                <a:lnTo>
                  <a:pt x="3645931" y="4203292"/>
                </a:lnTo>
                <a:lnTo>
                  <a:pt x="3598328" y="4200098"/>
                </a:lnTo>
                <a:lnTo>
                  <a:pt x="3550884" y="4196334"/>
                </a:lnTo>
                <a:lnTo>
                  <a:pt x="3503601" y="4192003"/>
                </a:lnTo>
                <a:lnTo>
                  <a:pt x="3456483" y="4187110"/>
                </a:lnTo>
                <a:lnTo>
                  <a:pt x="3409533" y="4181657"/>
                </a:lnTo>
                <a:lnTo>
                  <a:pt x="3362756" y="4175648"/>
                </a:lnTo>
                <a:lnTo>
                  <a:pt x="3316153" y="4169086"/>
                </a:lnTo>
                <a:lnTo>
                  <a:pt x="3269730" y="4161975"/>
                </a:lnTo>
                <a:lnTo>
                  <a:pt x="3223488" y="4154317"/>
                </a:lnTo>
                <a:lnTo>
                  <a:pt x="3177432" y="4146118"/>
                </a:lnTo>
                <a:lnTo>
                  <a:pt x="3131565" y="4137379"/>
                </a:lnTo>
                <a:lnTo>
                  <a:pt x="3085890" y="4128104"/>
                </a:lnTo>
                <a:lnTo>
                  <a:pt x="3040410" y="4118297"/>
                </a:lnTo>
                <a:lnTo>
                  <a:pt x="2995130" y="4107961"/>
                </a:lnTo>
                <a:lnTo>
                  <a:pt x="2950052" y="4097100"/>
                </a:lnTo>
                <a:lnTo>
                  <a:pt x="2905180" y="4085716"/>
                </a:lnTo>
                <a:lnTo>
                  <a:pt x="2860517" y="4073813"/>
                </a:lnTo>
                <a:lnTo>
                  <a:pt x="2816067" y="4061396"/>
                </a:lnTo>
                <a:lnTo>
                  <a:pt x="2771833" y="4048466"/>
                </a:lnTo>
                <a:lnTo>
                  <a:pt x="2727818" y="4035028"/>
                </a:lnTo>
                <a:lnTo>
                  <a:pt x="2684027" y="4021084"/>
                </a:lnTo>
                <a:lnTo>
                  <a:pt x="2640461" y="4006639"/>
                </a:lnTo>
                <a:lnTo>
                  <a:pt x="2597125" y="3991696"/>
                </a:lnTo>
                <a:lnTo>
                  <a:pt x="2554023" y="3976257"/>
                </a:lnTo>
                <a:lnTo>
                  <a:pt x="2511156" y="3960327"/>
                </a:lnTo>
                <a:lnTo>
                  <a:pt x="2468530" y="3943909"/>
                </a:lnTo>
                <a:lnTo>
                  <a:pt x="2426147" y="3927007"/>
                </a:lnTo>
                <a:lnTo>
                  <a:pt x="2384010" y="3909622"/>
                </a:lnTo>
                <a:lnTo>
                  <a:pt x="2342124" y="3891760"/>
                </a:lnTo>
                <a:lnTo>
                  <a:pt x="2300491" y="3873424"/>
                </a:lnTo>
                <a:lnTo>
                  <a:pt x="2259115" y="3854616"/>
                </a:lnTo>
                <a:lnTo>
                  <a:pt x="2217999" y="3835340"/>
                </a:lnTo>
                <a:lnTo>
                  <a:pt x="2177147" y="3815601"/>
                </a:lnTo>
                <a:lnTo>
                  <a:pt x="2136562" y="3795400"/>
                </a:lnTo>
                <a:lnTo>
                  <a:pt x="2096248" y="3774741"/>
                </a:lnTo>
                <a:lnTo>
                  <a:pt x="2056207" y="3753629"/>
                </a:lnTo>
                <a:lnTo>
                  <a:pt x="2016444" y="3732066"/>
                </a:lnTo>
                <a:lnTo>
                  <a:pt x="1976961" y="3710055"/>
                </a:lnTo>
                <a:lnTo>
                  <a:pt x="1937763" y="3687601"/>
                </a:lnTo>
                <a:lnTo>
                  <a:pt x="1898851" y="3664706"/>
                </a:lnTo>
                <a:lnTo>
                  <a:pt x="1860231" y="3641374"/>
                </a:lnTo>
                <a:lnTo>
                  <a:pt x="1821905" y="3617608"/>
                </a:lnTo>
                <a:lnTo>
                  <a:pt x="1783877" y="3593412"/>
                </a:lnTo>
                <a:lnTo>
                  <a:pt x="1746150" y="3568789"/>
                </a:lnTo>
                <a:lnTo>
                  <a:pt x="1708727" y="3543743"/>
                </a:lnTo>
                <a:lnTo>
                  <a:pt x="1671612" y="3518276"/>
                </a:lnTo>
                <a:lnTo>
                  <a:pt x="1634809" y="3492393"/>
                </a:lnTo>
                <a:lnTo>
                  <a:pt x="1598320" y="3466096"/>
                </a:lnTo>
                <a:lnTo>
                  <a:pt x="1562149" y="3439389"/>
                </a:lnTo>
                <a:lnTo>
                  <a:pt x="1526300" y="3412276"/>
                </a:lnTo>
                <a:lnTo>
                  <a:pt x="1490776" y="3384760"/>
                </a:lnTo>
                <a:lnTo>
                  <a:pt x="1455580" y="3356844"/>
                </a:lnTo>
                <a:lnTo>
                  <a:pt x="1420715" y="3328532"/>
                </a:lnTo>
                <a:lnTo>
                  <a:pt x="1386186" y="3299826"/>
                </a:lnTo>
                <a:lnTo>
                  <a:pt x="1351995" y="3270732"/>
                </a:lnTo>
                <a:lnTo>
                  <a:pt x="1318147" y="3241251"/>
                </a:lnTo>
                <a:lnTo>
                  <a:pt x="1284643" y="3211387"/>
                </a:lnTo>
                <a:lnTo>
                  <a:pt x="1251488" y="3181145"/>
                </a:lnTo>
                <a:lnTo>
                  <a:pt x="1218685" y="3150526"/>
                </a:lnTo>
                <a:lnTo>
                  <a:pt x="1186238" y="3119535"/>
                </a:lnTo>
                <a:lnTo>
                  <a:pt x="1154150" y="3088174"/>
                </a:lnTo>
                <a:lnTo>
                  <a:pt x="1122424" y="3056448"/>
                </a:lnTo>
                <a:lnTo>
                  <a:pt x="1091063" y="3024360"/>
                </a:lnTo>
                <a:lnTo>
                  <a:pt x="1060072" y="2991913"/>
                </a:lnTo>
                <a:lnTo>
                  <a:pt x="1029453" y="2959110"/>
                </a:lnTo>
                <a:lnTo>
                  <a:pt x="999211" y="2925955"/>
                </a:lnTo>
                <a:lnTo>
                  <a:pt x="969347" y="2892451"/>
                </a:lnTo>
                <a:lnTo>
                  <a:pt x="939866" y="2858603"/>
                </a:lnTo>
                <a:lnTo>
                  <a:pt x="910772" y="2824412"/>
                </a:lnTo>
                <a:lnTo>
                  <a:pt x="882066" y="2789883"/>
                </a:lnTo>
                <a:lnTo>
                  <a:pt x="853754" y="2755018"/>
                </a:lnTo>
                <a:lnTo>
                  <a:pt x="825838" y="2719822"/>
                </a:lnTo>
                <a:lnTo>
                  <a:pt x="798322" y="2684298"/>
                </a:lnTo>
                <a:lnTo>
                  <a:pt x="771209" y="2648449"/>
                </a:lnTo>
                <a:lnTo>
                  <a:pt x="744502" y="2612278"/>
                </a:lnTo>
                <a:lnTo>
                  <a:pt x="718205" y="2575789"/>
                </a:lnTo>
                <a:lnTo>
                  <a:pt x="692322" y="2538986"/>
                </a:lnTo>
                <a:lnTo>
                  <a:pt x="666855" y="2501871"/>
                </a:lnTo>
                <a:lnTo>
                  <a:pt x="641809" y="2464448"/>
                </a:lnTo>
                <a:lnTo>
                  <a:pt x="617186" y="2426721"/>
                </a:lnTo>
                <a:lnTo>
                  <a:pt x="592990" y="2388693"/>
                </a:lnTo>
                <a:lnTo>
                  <a:pt x="569224" y="2350367"/>
                </a:lnTo>
                <a:lnTo>
                  <a:pt x="545892" y="2311746"/>
                </a:lnTo>
                <a:lnTo>
                  <a:pt x="522997" y="2272835"/>
                </a:lnTo>
                <a:lnTo>
                  <a:pt x="500542" y="2233637"/>
                </a:lnTo>
                <a:lnTo>
                  <a:pt x="478532" y="2194154"/>
                </a:lnTo>
                <a:lnTo>
                  <a:pt x="456969" y="2154391"/>
                </a:lnTo>
                <a:lnTo>
                  <a:pt x="435856" y="2114350"/>
                </a:lnTo>
                <a:lnTo>
                  <a:pt x="415198" y="2074036"/>
                </a:lnTo>
                <a:lnTo>
                  <a:pt x="394997" y="2033451"/>
                </a:lnTo>
                <a:lnTo>
                  <a:pt x="375258" y="1992599"/>
                </a:lnTo>
                <a:lnTo>
                  <a:pt x="355982" y="1951483"/>
                </a:lnTo>
                <a:lnTo>
                  <a:pt x="337174" y="1910107"/>
                </a:lnTo>
                <a:lnTo>
                  <a:pt x="318838" y="1868474"/>
                </a:lnTo>
                <a:lnTo>
                  <a:pt x="300976" y="1826587"/>
                </a:lnTo>
                <a:lnTo>
                  <a:pt x="283591" y="1784451"/>
                </a:lnTo>
                <a:lnTo>
                  <a:pt x="266689" y="1742068"/>
                </a:lnTo>
                <a:lnTo>
                  <a:pt x="250270" y="1699442"/>
                </a:lnTo>
                <a:lnTo>
                  <a:pt x="234340" y="1656575"/>
                </a:lnTo>
                <a:lnTo>
                  <a:pt x="218902" y="1613473"/>
                </a:lnTo>
                <a:lnTo>
                  <a:pt x="203959" y="1570137"/>
                </a:lnTo>
                <a:lnTo>
                  <a:pt x="189513" y="1526571"/>
                </a:lnTo>
                <a:lnTo>
                  <a:pt x="175570" y="1482780"/>
                </a:lnTo>
                <a:lnTo>
                  <a:pt x="162132" y="1438765"/>
                </a:lnTo>
                <a:lnTo>
                  <a:pt x="149202" y="1394531"/>
                </a:lnTo>
                <a:lnTo>
                  <a:pt x="136784" y="1350081"/>
                </a:lnTo>
                <a:lnTo>
                  <a:pt x="124882" y="1305418"/>
                </a:lnTo>
                <a:lnTo>
                  <a:pt x="113498" y="1260546"/>
                </a:lnTo>
                <a:lnTo>
                  <a:pt x="102637" y="1215468"/>
                </a:lnTo>
                <a:lnTo>
                  <a:pt x="92301" y="1170188"/>
                </a:lnTo>
                <a:lnTo>
                  <a:pt x="82494" y="1124708"/>
                </a:lnTo>
                <a:lnTo>
                  <a:pt x="73219" y="1079033"/>
                </a:lnTo>
                <a:lnTo>
                  <a:pt x="64480" y="1033166"/>
                </a:lnTo>
                <a:lnTo>
                  <a:pt x="56281" y="987110"/>
                </a:lnTo>
                <a:lnTo>
                  <a:pt x="48623" y="940868"/>
                </a:lnTo>
                <a:lnTo>
                  <a:pt x="41512" y="894444"/>
                </a:lnTo>
                <a:lnTo>
                  <a:pt x="34950" y="847842"/>
                </a:lnTo>
                <a:lnTo>
                  <a:pt x="28941" y="801065"/>
                </a:lnTo>
                <a:lnTo>
                  <a:pt x="23488" y="754115"/>
                </a:lnTo>
                <a:lnTo>
                  <a:pt x="18595" y="706997"/>
                </a:lnTo>
                <a:lnTo>
                  <a:pt x="14264" y="659714"/>
                </a:lnTo>
                <a:lnTo>
                  <a:pt x="10500" y="612270"/>
                </a:lnTo>
                <a:lnTo>
                  <a:pt x="7306" y="564667"/>
                </a:lnTo>
                <a:lnTo>
                  <a:pt x="4685" y="516909"/>
                </a:lnTo>
                <a:lnTo>
                  <a:pt x="2640" y="469000"/>
                </a:lnTo>
                <a:lnTo>
                  <a:pt x="1175" y="420943"/>
                </a:lnTo>
                <a:lnTo>
                  <a:pt x="294" y="372741"/>
                </a:lnTo>
                <a:lnTo>
                  <a:pt x="0" y="324398"/>
                </a:lnTo>
                <a:lnTo>
                  <a:pt x="294" y="276055"/>
                </a:lnTo>
                <a:lnTo>
                  <a:pt x="1175" y="227853"/>
                </a:lnTo>
                <a:lnTo>
                  <a:pt x="2640" y="179796"/>
                </a:lnTo>
                <a:lnTo>
                  <a:pt x="4685" y="131887"/>
                </a:lnTo>
                <a:lnTo>
                  <a:pt x="7306" y="84129"/>
                </a:lnTo>
                <a:lnTo>
                  <a:pt x="10500" y="36526"/>
                </a:lnTo>
                <a:lnTo>
                  <a:pt x="13398" y="0"/>
                </a:lnTo>
                <a:lnTo>
                  <a:pt x="6685638" y="0"/>
                </a:lnTo>
                <a:lnTo>
                  <a:pt x="6685638" y="3019856"/>
                </a:lnTo>
                <a:lnTo>
                  <a:pt x="6681336" y="3024360"/>
                </a:lnTo>
                <a:lnTo>
                  <a:pt x="6649976" y="3056448"/>
                </a:lnTo>
                <a:lnTo>
                  <a:pt x="6618250" y="3088174"/>
                </a:lnTo>
                <a:lnTo>
                  <a:pt x="6586162" y="3119535"/>
                </a:lnTo>
                <a:lnTo>
                  <a:pt x="6553714" y="3150526"/>
                </a:lnTo>
                <a:lnTo>
                  <a:pt x="6520912" y="3181145"/>
                </a:lnTo>
                <a:lnTo>
                  <a:pt x="6487757" y="3211387"/>
                </a:lnTo>
                <a:lnTo>
                  <a:pt x="6454253" y="3241251"/>
                </a:lnTo>
                <a:lnTo>
                  <a:pt x="6420404" y="3270732"/>
                </a:lnTo>
                <a:lnTo>
                  <a:pt x="6386214" y="3299826"/>
                </a:lnTo>
                <a:lnTo>
                  <a:pt x="6351684" y="3328532"/>
                </a:lnTo>
                <a:lnTo>
                  <a:pt x="6316820" y="3356844"/>
                </a:lnTo>
                <a:lnTo>
                  <a:pt x="6281624" y="3384760"/>
                </a:lnTo>
                <a:lnTo>
                  <a:pt x="6246100" y="3412276"/>
                </a:lnTo>
                <a:lnTo>
                  <a:pt x="6210250" y="3439389"/>
                </a:lnTo>
                <a:lnTo>
                  <a:pt x="6174080" y="3466096"/>
                </a:lnTo>
                <a:lnTo>
                  <a:pt x="6137591" y="3492393"/>
                </a:lnTo>
                <a:lnTo>
                  <a:pt x="6100787" y="3518276"/>
                </a:lnTo>
                <a:lnTo>
                  <a:pt x="6063673" y="3543743"/>
                </a:lnTo>
                <a:lnTo>
                  <a:pt x="6026250" y="3568789"/>
                </a:lnTo>
                <a:lnTo>
                  <a:pt x="5988523" y="3593412"/>
                </a:lnTo>
                <a:lnTo>
                  <a:pt x="5950495" y="3617608"/>
                </a:lnTo>
                <a:lnTo>
                  <a:pt x="5912169" y="3641374"/>
                </a:lnTo>
                <a:lnTo>
                  <a:pt x="5873548" y="3664706"/>
                </a:lnTo>
                <a:lnTo>
                  <a:pt x="5834637" y="3687601"/>
                </a:lnTo>
                <a:lnTo>
                  <a:pt x="5795439" y="3710055"/>
                </a:lnTo>
                <a:lnTo>
                  <a:pt x="5755956" y="3732066"/>
                </a:lnTo>
                <a:lnTo>
                  <a:pt x="5716193" y="3753629"/>
                </a:lnTo>
                <a:lnTo>
                  <a:pt x="5676152" y="3774741"/>
                </a:lnTo>
                <a:lnTo>
                  <a:pt x="5635837" y="3795400"/>
                </a:lnTo>
                <a:lnTo>
                  <a:pt x="5595252" y="3815601"/>
                </a:lnTo>
                <a:lnTo>
                  <a:pt x="5554400" y="3835340"/>
                </a:lnTo>
                <a:lnTo>
                  <a:pt x="5513285" y="3854616"/>
                </a:lnTo>
                <a:lnTo>
                  <a:pt x="5471909" y="3873424"/>
                </a:lnTo>
                <a:lnTo>
                  <a:pt x="5430276" y="3891760"/>
                </a:lnTo>
                <a:lnTo>
                  <a:pt x="5388389" y="3909622"/>
                </a:lnTo>
                <a:lnTo>
                  <a:pt x="5346253" y="3927007"/>
                </a:lnTo>
                <a:lnTo>
                  <a:pt x="5303870" y="3943909"/>
                </a:lnTo>
                <a:lnTo>
                  <a:pt x="5261243" y="3960327"/>
                </a:lnTo>
                <a:lnTo>
                  <a:pt x="5218377" y="3976257"/>
                </a:lnTo>
                <a:lnTo>
                  <a:pt x="5175274" y="3991696"/>
                </a:lnTo>
                <a:lnTo>
                  <a:pt x="5131939" y="4006639"/>
                </a:lnTo>
                <a:lnTo>
                  <a:pt x="5088373" y="4021084"/>
                </a:lnTo>
                <a:lnTo>
                  <a:pt x="5044581" y="4035028"/>
                </a:lnTo>
                <a:lnTo>
                  <a:pt x="5000567" y="4048466"/>
                </a:lnTo>
                <a:lnTo>
                  <a:pt x="4956333" y="4061396"/>
                </a:lnTo>
                <a:lnTo>
                  <a:pt x="4911883" y="4073813"/>
                </a:lnTo>
                <a:lnTo>
                  <a:pt x="4867220" y="4085716"/>
                </a:lnTo>
                <a:lnTo>
                  <a:pt x="4822348" y="4097100"/>
                </a:lnTo>
                <a:lnTo>
                  <a:pt x="4777270" y="4107961"/>
                </a:lnTo>
                <a:lnTo>
                  <a:pt x="4731990" y="4118297"/>
                </a:lnTo>
                <a:lnTo>
                  <a:pt x="4686510" y="4128104"/>
                </a:lnTo>
                <a:lnTo>
                  <a:pt x="4640835" y="4137379"/>
                </a:lnTo>
                <a:lnTo>
                  <a:pt x="4594968" y="4146118"/>
                </a:lnTo>
                <a:lnTo>
                  <a:pt x="4548912" y="4154317"/>
                </a:lnTo>
                <a:lnTo>
                  <a:pt x="4502670" y="4161975"/>
                </a:lnTo>
                <a:lnTo>
                  <a:pt x="4456246" y="4169086"/>
                </a:lnTo>
                <a:lnTo>
                  <a:pt x="4409644" y="4175648"/>
                </a:lnTo>
                <a:lnTo>
                  <a:pt x="4362866" y="4181657"/>
                </a:lnTo>
                <a:lnTo>
                  <a:pt x="4315917" y="4187110"/>
                </a:lnTo>
                <a:lnTo>
                  <a:pt x="4268799" y="4192003"/>
                </a:lnTo>
                <a:lnTo>
                  <a:pt x="4221516" y="4196334"/>
                </a:lnTo>
                <a:lnTo>
                  <a:pt x="4174072" y="4200098"/>
                </a:lnTo>
                <a:lnTo>
                  <a:pt x="4126469" y="4203292"/>
                </a:lnTo>
                <a:lnTo>
                  <a:pt x="4078711" y="4205913"/>
                </a:lnTo>
                <a:lnTo>
                  <a:pt x="4030802" y="4207958"/>
                </a:lnTo>
                <a:lnTo>
                  <a:pt x="3982745" y="4209423"/>
                </a:lnTo>
                <a:lnTo>
                  <a:pt x="3934543" y="4210304"/>
                </a:lnTo>
                <a:lnTo>
                  <a:pt x="3886200" y="4210598"/>
                </a:lnTo>
                <a:close/>
              </a:path>
            </a:pathLst>
          </a:custGeom>
          <a:solidFill>
            <a:srgbClr val="3726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209130"/>
            <a:ext cx="1027430" cy="1866900"/>
          </a:xfrm>
          <a:custGeom>
            <a:avLst/>
            <a:gdLst/>
            <a:ahLst/>
            <a:cxnLst/>
            <a:rect l="l" t="t" r="r" b="b"/>
            <a:pathLst>
              <a:path w="1027430" h="1866900">
                <a:moveTo>
                  <a:pt x="93408" y="1866899"/>
                </a:moveTo>
                <a:lnTo>
                  <a:pt x="45373" y="1865685"/>
                </a:lnTo>
                <a:lnTo>
                  <a:pt x="0" y="1862235"/>
                </a:lnTo>
                <a:lnTo>
                  <a:pt x="0" y="4664"/>
                </a:lnTo>
                <a:lnTo>
                  <a:pt x="45373" y="1214"/>
                </a:lnTo>
                <a:lnTo>
                  <a:pt x="93408" y="0"/>
                </a:lnTo>
                <a:lnTo>
                  <a:pt x="141444" y="1214"/>
                </a:lnTo>
                <a:lnTo>
                  <a:pt x="188848" y="4819"/>
                </a:lnTo>
                <a:lnTo>
                  <a:pt x="235564" y="10755"/>
                </a:lnTo>
                <a:lnTo>
                  <a:pt x="281531" y="18964"/>
                </a:lnTo>
                <a:lnTo>
                  <a:pt x="326692" y="29387"/>
                </a:lnTo>
                <a:lnTo>
                  <a:pt x="370988" y="41966"/>
                </a:lnTo>
                <a:lnTo>
                  <a:pt x="414360" y="56641"/>
                </a:lnTo>
                <a:lnTo>
                  <a:pt x="456749" y="73355"/>
                </a:lnTo>
                <a:lnTo>
                  <a:pt x="498098" y="92048"/>
                </a:lnTo>
                <a:lnTo>
                  <a:pt x="538346" y="112662"/>
                </a:lnTo>
                <a:lnTo>
                  <a:pt x="577436" y="135138"/>
                </a:lnTo>
                <a:lnTo>
                  <a:pt x="615309" y="159418"/>
                </a:lnTo>
                <a:lnTo>
                  <a:pt x="651906" y="185443"/>
                </a:lnTo>
                <a:lnTo>
                  <a:pt x="687169" y="213154"/>
                </a:lnTo>
                <a:lnTo>
                  <a:pt x="721039" y="242493"/>
                </a:lnTo>
                <a:lnTo>
                  <a:pt x="753457" y="273401"/>
                </a:lnTo>
                <a:lnTo>
                  <a:pt x="784365" y="305819"/>
                </a:lnTo>
                <a:lnTo>
                  <a:pt x="813704" y="339689"/>
                </a:lnTo>
                <a:lnTo>
                  <a:pt x="841415" y="374951"/>
                </a:lnTo>
                <a:lnTo>
                  <a:pt x="867440" y="411549"/>
                </a:lnTo>
                <a:lnTo>
                  <a:pt x="891720" y="449422"/>
                </a:lnTo>
                <a:lnTo>
                  <a:pt x="914196" y="488512"/>
                </a:lnTo>
                <a:lnTo>
                  <a:pt x="934810" y="528760"/>
                </a:lnTo>
                <a:lnTo>
                  <a:pt x="953503" y="570109"/>
                </a:lnTo>
                <a:lnTo>
                  <a:pt x="970217" y="612498"/>
                </a:lnTo>
                <a:lnTo>
                  <a:pt x="984892" y="655870"/>
                </a:lnTo>
                <a:lnTo>
                  <a:pt x="997471" y="700166"/>
                </a:lnTo>
                <a:lnTo>
                  <a:pt x="1007894" y="745327"/>
                </a:lnTo>
                <a:lnTo>
                  <a:pt x="1016103" y="791294"/>
                </a:lnTo>
                <a:lnTo>
                  <a:pt x="1022039" y="838010"/>
                </a:lnTo>
                <a:lnTo>
                  <a:pt x="1025644" y="885414"/>
                </a:lnTo>
                <a:lnTo>
                  <a:pt x="1026858" y="933449"/>
                </a:lnTo>
                <a:lnTo>
                  <a:pt x="1025644" y="981485"/>
                </a:lnTo>
                <a:lnTo>
                  <a:pt x="1022039" y="1028889"/>
                </a:lnTo>
                <a:lnTo>
                  <a:pt x="1016103" y="1075605"/>
                </a:lnTo>
                <a:lnTo>
                  <a:pt x="1007894" y="1121572"/>
                </a:lnTo>
                <a:lnTo>
                  <a:pt x="997471" y="1166733"/>
                </a:lnTo>
                <a:lnTo>
                  <a:pt x="984892" y="1211029"/>
                </a:lnTo>
                <a:lnTo>
                  <a:pt x="970217" y="1254401"/>
                </a:lnTo>
                <a:lnTo>
                  <a:pt x="953503" y="1296790"/>
                </a:lnTo>
                <a:lnTo>
                  <a:pt x="934810" y="1338139"/>
                </a:lnTo>
                <a:lnTo>
                  <a:pt x="914196" y="1378387"/>
                </a:lnTo>
                <a:lnTo>
                  <a:pt x="891720" y="1417477"/>
                </a:lnTo>
                <a:lnTo>
                  <a:pt x="867440" y="1455350"/>
                </a:lnTo>
                <a:lnTo>
                  <a:pt x="841415" y="1491948"/>
                </a:lnTo>
                <a:lnTo>
                  <a:pt x="813704" y="1527210"/>
                </a:lnTo>
                <a:lnTo>
                  <a:pt x="784365" y="1561080"/>
                </a:lnTo>
                <a:lnTo>
                  <a:pt x="753457" y="1593498"/>
                </a:lnTo>
                <a:lnTo>
                  <a:pt x="721039" y="1624406"/>
                </a:lnTo>
                <a:lnTo>
                  <a:pt x="687169" y="1653745"/>
                </a:lnTo>
                <a:lnTo>
                  <a:pt x="651906" y="1681456"/>
                </a:lnTo>
                <a:lnTo>
                  <a:pt x="615309" y="1707481"/>
                </a:lnTo>
                <a:lnTo>
                  <a:pt x="577436" y="1731761"/>
                </a:lnTo>
                <a:lnTo>
                  <a:pt x="538346" y="1754237"/>
                </a:lnTo>
                <a:lnTo>
                  <a:pt x="498098" y="1774851"/>
                </a:lnTo>
                <a:lnTo>
                  <a:pt x="456749" y="1793544"/>
                </a:lnTo>
                <a:lnTo>
                  <a:pt x="414360" y="1810258"/>
                </a:lnTo>
                <a:lnTo>
                  <a:pt x="370988" y="1824933"/>
                </a:lnTo>
                <a:lnTo>
                  <a:pt x="326692" y="1837512"/>
                </a:lnTo>
                <a:lnTo>
                  <a:pt x="281531" y="1847935"/>
                </a:lnTo>
                <a:lnTo>
                  <a:pt x="235564" y="1856144"/>
                </a:lnTo>
                <a:lnTo>
                  <a:pt x="188848" y="1862080"/>
                </a:lnTo>
                <a:lnTo>
                  <a:pt x="141444" y="1865685"/>
                </a:lnTo>
                <a:lnTo>
                  <a:pt x="93408" y="1866899"/>
                </a:lnTo>
                <a:close/>
              </a:path>
            </a:pathLst>
          </a:custGeom>
          <a:solidFill>
            <a:srgbClr val="F57D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43775" y="1810384"/>
            <a:ext cx="7127240" cy="600329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ts val="4270"/>
              </a:lnSpc>
              <a:spcBef>
                <a:spcPts val="280"/>
              </a:spcBef>
            </a:pPr>
            <a:r>
              <a:rPr dirty="0" sz="3600" spc="105" b="1">
                <a:latin typeface="Tahoma"/>
                <a:cs typeface="Tahoma"/>
              </a:rPr>
              <a:t>Справочная</a:t>
            </a:r>
            <a:r>
              <a:rPr dirty="0" sz="3600" spc="-40" b="1">
                <a:latin typeface="Tahoma"/>
                <a:cs typeface="Tahoma"/>
              </a:rPr>
              <a:t> </a:t>
            </a:r>
            <a:r>
              <a:rPr dirty="0" sz="3600" spc="140" b="1">
                <a:latin typeface="Tahoma"/>
                <a:cs typeface="Tahoma"/>
              </a:rPr>
              <a:t>модель</a:t>
            </a:r>
            <a:r>
              <a:rPr dirty="0" sz="3600" spc="-40" b="1">
                <a:latin typeface="Tahoma"/>
                <a:cs typeface="Tahoma"/>
              </a:rPr>
              <a:t> </a:t>
            </a:r>
            <a:r>
              <a:rPr dirty="0" sz="3600" spc="145" b="1">
                <a:latin typeface="Tahoma"/>
                <a:cs typeface="Tahoma"/>
              </a:rPr>
              <a:t>состоит </a:t>
            </a:r>
            <a:r>
              <a:rPr dirty="0" sz="3600" spc="-1040" b="1">
                <a:latin typeface="Tahoma"/>
                <a:cs typeface="Tahoma"/>
              </a:rPr>
              <a:t> </a:t>
            </a:r>
            <a:r>
              <a:rPr dirty="0" sz="3600" spc="170" b="1">
                <a:latin typeface="Tahoma"/>
                <a:cs typeface="Tahoma"/>
              </a:rPr>
              <a:t>из </a:t>
            </a:r>
            <a:r>
              <a:rPr dirty="0" sz="3600" spc="100" b="1">
                <a:latin typeface="Tahoma"/>
                <a:cs typeface="Tahoma"/>
              </a:rPr>
              <a:t>трех </a:t>
            </a:r>
            <a:r>
              <a:rPr dirty="0" sz="3600" spc="110" b="1">
                <a:latin typeface="Tahoma"/>
                <a:cs typeface="Tahoma"/>
              </a:rPr>
              <a:t>сущностей: </a:t>
            </a:r>
            <a:r>
              <a:rPr dirty="0" sz="3600" spc="114" b="1">
                <a:latin typeface="Tahoma"/>
                <a:cs typeface="Tahoma"/>
              </a:rPr>
              <a:t> </a:t>
            </a:r>
            <a:r>
              <a:rPr dirty="0" sz="3600" spc="140" b="1">
                <a:latin typeface="Tahoma"/>
                <a:cs typeface="Tahoma"/>
              </a:rPr>
              <a:t>программного</a:t>
            </a:r>
            <a:r>
              <a:rPr dirty="0" sz="3600" spc="-90" b="1">
                <a:latin typeface="Tahoma"/>
                <a:cs typeface="Tahoma"/>
              </a:rPr>
              <a:t> </a:t>
            </a:r>
            <a:r>
              <a:rPr dirty="0" sz="3600" spc="114" b="1">
                <a:latin typeface="Tahoma"/>
                <a:cs typeface="Tahoma"/>
              </a:rPr>
              <a:t>приложения, </a:t>
            </a:r>
            <a:r>
              <a:rPr dirty="0" sz="3600" spc="-1045" b="1">
                <a:latin typeface="Tahoma"/>
                <a:cs typeface="Tahoma"/>
              </a:rPr>
              <a:t> </a:t>
            </a:r>
            <a:r>
              <a:rPr dirty="0" sz="3600" spc="80" b="1">
                <a:latin typeface="Tahoma"/>
                <a:cs typeface="Tahoma"/>
              </a:rPr>
              <a:t>платформы </a:t>
            </a:r>
            <a:r>
              <a:rPr dirty="0" sz="3600" spc="130" b="1">
                <a:latin typeface="Tahoma"/>
                <a:cs typeface="Tahoma"/>
              </a:rPr>
              <a:t>приложений, </a:t>
            </a:r>
            <a:r>
              <a:rPr dirty="0" sz="3600" spc="135" b="1">
                <a:latin typeface="Tahoma"/>
                <a:cs typeface="Tahoma"/>
              </a:rPr>
              <a:t> </a:t>
            </a:r>
            <a:r>
              <a:rPr dirty="0" sz="3600" spc="155" b="1">
                <a:latin typeface="Tahoma"/>
                <a:cs typeface="Tahoma"/>
              </a:rPr>
              <a:t>коммуникационной </a:t>
            </a:r>
            <a:r>
              <a:rPr dirty="0" sz="3600" spc="160" b="1">
                <a:latin typeface="Tahoma"/>
                <a:cs typeface="Tahoma"/>
              </a:rPr>
              <a:t> </a:t>
            </a:r>
            <a:r>
              <a:rPr dirty="0" sz="3600" spc="125" b="1">
                <a:latin typeface="Tahoma"/>
                <a:cs typeface="Tahoma"/>
              </a:rPr>
              <a:t>инфраструктуры </a:t>
            </a:r>
            <a:r>
              <a:rPr dirty="0" sz="3600" spc="325" b="1">
                <a:latin typeface="Tahoma"/>
                <a:cs typeface="Tahoma"/>
              </a:rPr>
              <a:t>— </a:t>
            </a:r>
            <a:r>
              <a:rPr dirty="0" sz="3600" spc="204" b="1">
                <a:latin typeface="Tahoma"/>
                <a:cs typeface="Tahoma"/>
              </a:rPr>
              <a:t>и </a:t>
            </a:r>
            <a:r>
              <a:rPr dirty="0" sz="3600" spc="80" b="1">
                <a:latin typeface="Tahoma"/>
                <a:cs typeface="Tahoma"/>
              </a:rPr>
              <a:t>двух </a:t>
            </a:r>
            <a:r>
              <a:rPr dirty="0" sz="3600" spc="85" b="1">
                <a:latin typeface="Tahoma"/>
                <a:cs typeface="Tahoma"/>
              </a:rPr>
              <a:t> </a:t>
            </a:r>
            <a:r>
              <a:rPr dirty="0" sz="3600" spc="90" b="1">
                <a:latin typeface="Tahoma"/>
                <a:cs typeface="Tahoma"/>
              </a:rPr>
              <a:t>интерфейсов: </a:t>
            </a:r>
            <a:r>
              <a:rPr dirty="0" sz="3600" spc="130" b="1">
                <a:latin typeface="Tahoma"/>
                <a:cs typeface="Tahoma"/>
              </a:rPr>
              <a:t>интерфейса </a:t>
            </a:r>
            <a:r>
              <a:rPr dirty="0" sz="3600" spc="135" b="1">
                <a:latin typeface="Tahoma"/>
                <a:cs typeface="Tahoma"/>
              </a:rPr>
              <a:t> </a:t>
            </a:r>
            <a:r>
              <a:rPr dirty="0" sz="3600" spc="80" b="1">
                <a:latin typeface="Tahoma"/>
                <a:cs typeface="Tahoma"/>
              </a:rPr>
              <a:t>платформы </a:t>
            </a:r>
            <a:r>
              <a:rPr dirty="0" sz="3600" spc="160" b="1">
                <a:latin typeface="Tahoma"/>
                <a:cs typeface="Tahoma"/>
              </a:rPr>
              <a:t>приложений </a:t>
            </a:r>
            <a:r>
              <a:rPr dirty="0" sz="3600" spc="204" b="1">
                <a:latin typeface="Tahoma"/>
                <a:cs typeface="Tahoma"/>
              </a:rPr>
              <a:t>и </a:t>
            </a:r>
            <a:r>
              <a:rPr dirty="0" sz="3600" spc="210" b="1">
                <a:latin typeface="Tahoma"/>
                <a:cs typeface="Tahoma"/>
              </a:rPr>
              <a:t> </a:t>
            </a:r>
            <a:r>
              <a:rPr dirty="0" sz="3600" spc="130" b="1">
                <a:latin typeface="Tahoma"/>
                <a:cs typeface="Tahoma"/>
              </a:rPr>
              <a:t>интерфейса </a:t>
            </a:r>
            <a:r>
              <a:rPr dirty="0" sz="3600" spc="135" b="1">
                <a:latin typeface="Tahoma"/>
                <a:cs typeface="Tahoma"/>
              </a:rPr>
              <a:t> </a:t>
            </a:r>
            <a:r>
              <a:rPr dirty="0" sz="3600" spc="155" b="1">
                <a:latin typeface="Tahoma"/>
                <a:cs typeface="Tahoma"/>
              </a:rPr>
              <a:t>коммуникационной </a:t>
            </a:r>
            <a:r>
              <a:rPr dirty="0" sz="3600" spc="160" b="1">
                <a:latin typeface="Tahoma"/>
                <a:cs typeface="Tahoma"/>
              </a:rPr>
              <a:t> </a:t>
            </a:r>
            <a:r>
              <a:rPr dirty="0" sz="3600" spc="100" b="1">
                <a:latin typeface="Tahoma"/>
                <a:cs typeface="Tahoma"/>
              </a:rPr>
              <a:t>инфраструктуры.</a:t>
            </a:r>
            <a:endParaRPr sz="36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2024" y="1028700"/>
            <a:ext cx="6915149" cy="85915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"/>
            <a:ext cx="3985260" cy="4223385"/>
          </a:xfrm>
          <a:custGeom>
            <a:avLst/>
            <a:gdLst/>
            <a:ahLst/>
            <a:cxnLst/>
            <a:rect l="l" t="t" r="r" b="b"/>
            <a:pathLst>
              <a:path w="3985260" h="4223385">
                <a:moveTo>
                  <a:pt x="636611" y="4223327"/>
                </a:moveTo>
                <a:lnTo>
                  <a:pt x="588455" y="4222988"/>
                </a:lnTo>
                <a:lnTo>
                  <a:pt x="540462" y="4221973"/>
                </a:lnTo>
                <a:lnTo>
                  <a:pt x="492637" y="4220287"/>
                </a:lnTo>
                <a:lnTo>
                  <a:pt x="444984" y="4217935"/>
                </a:lnTo>
                <a:lnTo>
                  <a:pt x="397508" y="4214921"/>
                </a:lnTo>
                <a:lnTo>
                  <a:pt x="350214" y="4211249"/>
                </a:lnTo>
                <a:lnTo>
                  <a:pt x="303106" y="4206924"/>
                </a:lnTo>
                <a:lnTo>
                  <a:pt x="256188" y="4201952"/>
                </a:lnTo>
                <a:lnTo>
                  <a:pt x="209465" y="4196335"/>
                </a:lnTo>
                <a:lnTo>
                  <a:pt x="162943" y="4190079"/>
                </a:lnTo>
                <a:lnTo>
                  <a:pt x="116624" y="4183189"/>
                </a:lnTo>
                <a:lnTo>
                  <a:pt x="70514" y="4175668"/>
                </a:lnTo>
                <a:lnTo>
                  <a:pt x="24617" y="4167521"/>
                </a:lnTo>
                <a:lnTo>
                  <a:pt x="0" y="4162796"/>
                </a:lnTo>
                <a:lnTo>
                  <a:pt x="0" y="0"/>
                </a:lnTo>
                <a:lnTo>
                  <a:pt x="3869029" y="0"/>
                </a:lnTo>
                <a:lnTo>
                  <a:pt x="3878884" y="37167"/>
                </a:lnTo>
                <a:lnTo>
                  <a:pt x="3890091" y="81930"/>
                </a:lnTo>
                <a:lnTo>
                  <a:pt x="3900695" y="126929"/>
                </a:lnTo>
                <a:lnTo>
                  <a:pt x="3910691" y="172159"/>
                </a:lnTo>
                <a:lnTo>
                  <a:pt x="3920076" y="217616"/>
                </a:lnTo>
                <a:lnTo>
                  <a:pt x="3928843" y="263295"/>
                </a:lnTo>
                <a:lnTo>
                  <a:pt x="3936990" y="309192"/>
                </a:lnTo>
                <a:lnTo>
                  <a:pt x="3944511" y="355302"/>
                </a:lnTo>
                <a:lnTo>
                  <a:pt x="3951401" y="401621"/>
                </a:lnTo>
                <a:lnTo>
                  <a:pt x="3957657" y="448143"/>
                </a:lnTo>
                <a:lnTo>
                  <a:pt x="3963274" y="494866"/>
                </a:lnTo>
                <a:lnTo>
                  <a:pt x="3968246" y="541784"/>
                </a:lnTo>
                <a:lnTo>
                  <a:pt x="3972571" y="588892"/>
                </a:lnTo>
                <a:lnTo>
                  <a:pt x="3976242" y="636186"/>
                </a:lnTo>
                <a:lnTo>
                  <a:pt x="3979257" y="683662"/>
                </a:lnTo>
                <a:lnTo>
                  <a:pt x="3981609" y="731315"/>
                </a:lnTo>
                <a:lnTo>
                  <a:pt x="3983295" y="779140"/>
                </a:lnTo>
                <a:lnTo>
                  <a:pt x="3984310" y="827133"/>
                </a:lnTo>
                <a:lnTo>
                  <a:pt x="3984649" y="875289"/>
                </a:lnTo>
                <a:lnTo>
                  <a:pt x="3984310" y="923446"/>
                </a:lnTo>
                <a:lnTo>
                  <a:pt x="3983295" y="971439"/>
                </a:lnTo>
                <a:lnTo>
                  <a:pt x="3981609" y="1019264"/>
                </a:lnTo>
                <a:lnTo>
                  <a:pt x="3979257" y="1066917"/>
                </a:lnTo>
                <a:lnTo>
                  <a:pt x="3976242" y="1114393"/>
                </a:lnTo>
                <a:lnTo>
                  <a:pt x="3972571" y="1161687"/>
                </a:lnTo>
                <a:lnTo>
                  <a:pt x="3968246" y="1208795"/>
                </a:lnTo>
                <a:lnTo>
                  <a:pt x="3963274" y="1255713"/>
                </a:lnTo>
                <a:lnTo>
                  <a:pt x="3957657" y="1302435"/>
                </a:lnTo>
                <a:lnTo>
                  <a:pt x="3951401" y="1348958"/>
                </a:lnTo>
                <a:lnTo>
                  <a:pt x="3944511" y="1395277"/>
                </a:lnTo>
                <a:lnTo>
                  <a:pt x="3936990" y="1441387"/>
                </a:lnTo>
                <a:lnTo>
                  <a:pt x="3928843" y="1487284"/>
                </a:lnTo>
                <a:lnTo>
                  <a:pt x="3920076" y="1532963"/>
                </a:lnTo>
                <a:lnTo>
                  <a:pt x="3910691" y="1578420"/>
                </a:lnTo>
                <a:lnTo>
                  <a:pt x="3900695" y="1623650"/>
                </a:lnTo>
                <a:lnTo>
                  <a:pt x="3890091" y="1668649"/>
                </a:lnTo>
                <a:lnTo>
                  <a:pt x="3878884" y="1713411"/>
                </a:lnTo>
                <a:lnTo>
                  <a:pt x="3867079" y="1757934"/>
                </a:lnTo>
                <a:lnTo>
                  <a:pt x="3854680" y="1802211"/>
                </a:lnTo>
                <a:lnTo>
                  <a:pt x="3841691" y="1846239"/>
                </a:lnTo>
                <a:lnTo>
                  <a:pt x="3828118" y="1890013"/>
                </a:lnTo>
                <a:lnTo>
                  <a:pt x="3813964" y="1933528"/>
                </a:lnTo>
                <a:lnTo>
                  <a:pt x="3799234" y="1976781"/>
                </a:lnTo>
                <a:lnTo>
                  <a:pt x="3783933" y="2019765"/>
                </a:lnTo>
                <a:lnTo>
                  <a:pt x="3768065" y="2062478"/>
                </a:lnTo>
                <a:lnTo>
                  <a:pt x="3751635" y="2104913"/>
                </a:lnTo>
                <a:lnTo>
                  <a:pt x="3734647" y="2147068"/>
                </a:lnTo>
                <a:lnTo>
                  <a:pt x="3717107" y="2188937"/>
                </a:lnTo>
                <a:lnTo>
                  <a:pt x="3699017" y="2230516"/>
                </a:lnTo>
                <a:lnTo>
                  <a:pt x="3680384" y="2271799"/>
                </a:lnTo>
                <a:lnTo>
                  <a:pt x="3661211" y="2312784"/>
                </a:lnTo>
                <a:lnTo>
                  <a:pt x="3641502" y="2353464"/>
                </a:lnTo>
                <a:lnTo>
                  <a:pt x="3621264" y="2393836"/>
                </a:lnTo>
                <a:lnTo>
                  <a:pt x="3600499" y="2433896"/>
                </a:lnTo>
                <a:lnTo>
                  <a:pt x="3579213" y="2473637"/>
                </a:lnTo>
                <a:lnTo>
                  <a:pt x="3557410" y="2513057"/>
                </a:lnTo>
                <a:lnTo>
                  <a:pt x="3535095" y="2552150"/>
                </a:lnTo>
                <a:lnTo>
                  <a:pt x="3512272" y="2590913"/>
                </a:lnTo>
                <a:lnTo>
                  <a:pt x="3488946" y="2629339"/>
                </a:lnTo>
                <a:lnTo>
                  <a:pt x="3465120" y="2667425"/>
                </a:lnTo>
                <a:lnTo>
                  <a:pt x="3440801" y="2705167"/>
                </a:lnTo>
                <a:lnTo>
                  <a:pt x="3415992" y="2742560"/>
                </a:lnTo>
                <a:lnTo>
                  <a:pt x="3390698" y="2779599"/>
                </a:lnTo>
                <a:lnTo>
                  <a:pt x="3364923" y="2816279"/>
                </a:lnTo>
                <a:lnTo>
                  <a:pt x="3338672" y="2852597"/>
                </a:lnTo>
                <a:lnTo>
                  <a:pt x="3311949" y="2888547"/>
                </a:lnTo>
                <a:lnTo>
                  <a:pt x="3284760" y="2924126"/>
                </a:lnTo>
                <a:lnTo>
                  <a:pt x="3257108" y="2959328"/>
                </a:lnTo>
                <a:lnTo>
                  <a:pt x="3228997" y="2994149"/>
                </a:lnTo>
                <a:lnTo>
                  <a:pt x="3200434" y="3028585"/>
                </a:lnTo>
                <a:lnTo>
                  <a:pt x="3171422" y="3062631"/>
                </a:lnTo>
                <a:lnTo>
                  <a:pt x="3141965" y="3096282"/>
                </a:lnTo>
                <a:lnTo>
                  <a:pt x="3112068" y="3129535"/>
                </a:lnTo>
                <a:lnTo>
                  <a:pt x="3081736" y="3162383"/>
                </a:lnTo>
                <a:lnTo>
                  <a:pt x="3050973" y="3194824"/>
                </a:lnTo>
                <a:lnTo>
                  <a:pt x="3019784" y="3226852"/>
                </a:lnTo>
                <a:lnTo>
                  <a:pt x="2988174" y="3258462"/>
                </a:lnTo>
                <a:lnTo>
                  <a:pt x="2956146" y="3289651"/>
                </a:lnTo>
                <a:lnTo>
                  <a:pt x="2923705" y="3320414"/>
                </a:lnTo>
                <a:lnTo>
                  <a:pt x="2890857" y="3350746"/>
                </a:lnTo>
                <a:lnTo>
                  <a:pt x="2857604" y="3380643"/>
                </a:lnTo>
                <a:lnTo>
                  <a:pt x="2823953" y="3410100"/>
                </a:lnTo>
                <a:lnTo>
                  <a:pt x="2789907" y="3439112"/>
                </a:lnTo>
                <a:lnTo>
                  <a:pt x="2755471" y="3467676"/>
                </a:lnTo>
                <a:lnTo>
                  <a:pt x="2720650" y="3495786"/>
                </a:lnTo>
                <a:lnTo>
                  <a:pt x="2685448" y="3523438"/>
                </a:lnTo>
                <a:lnTo>
                  <a:pt x="2649869" y="3550627"/>
                </a:lnTo>
                <a:lnTo>
                  <a:pt x="2613919" y="3577350"/>
                </a:lnTo>
                <a:lnTo>
                  <a:pt x="2577601" y="3603601"/>
                </a:lnTo>
                <a:lnTo>
                  <a:pt x="2540921" y="3629376"/>
                </a:lnTo>
                <a:lnTo>
                  <a:pt x="2503882" y="3654670"/>
                </a:lnTo>
                <a:lnTo>
                  <a:pt x="2466489" y="3679479"/>
                </a:lnTo>
                <a:lnTo>
                  <a:pt x="2428747" y="3703798"/>
                </a:lnTo>
                <a:lnTo>
                  <a:pt x="2390661" y="3727624"/>
                </a:lnTo>
                <a:lnTo>
                  <a:pt x="2352234" y="3750950"/>
                </a:lnTo>
                <a:lnTo>
                  <a:pt x="2313472" y="3773773"/>
                </a:lnTo>
                <a:lnTo>
                  <a:pt x="2274379" y="3796088"/>
                </a:lnTo>
                <a:lnTo>
                  <a:pt x="2234959" y="3817891"/>
                </a:lnTo>
                <a:lnTo>
                  <a:pt x="2195218" y="3839177"/>
                </a:lnTo>
                <a:lnTo>
                  <a:pt x="2155158" y="3859942"/>
                </a:lnTo>
                <a:lnTo>
                  <a:pt x="2114786" y="3880180"/>
                </a:lnTo>
                <a:lnTo>
                  <a:pt x="2074106" y="3899889"/>
                </a:lnTo>
                <a:lnTo>
                  <a:pt x="2033121" y="3919062"/>
                </a:lnTo>
                <a:lnTo>
                  <a:pt x="1991837" y="3937695"/>
                </a:lnTo>
                <a:lnTo>
                  <a:pt x="1950259" y="3955785"/>
                </a:lnTo>
                <a:lnTo>
                  <a:pt x="1908390" y="3973326"/>
                </a:lnTo>
                <a:lnTo>
                  <a:pt x="1866235" y="3990313"/>
                </a:lnTo>
                <a:lnTo>
                  <a:pt x="1823800" y="4006743"/>
                </a:lnTo>
                <a:lnTo>
                  <a:pt x="1781087" y="4022611"/>
                </a:lnTo>
                <a:lnTo>
                  <a:pt x="1738102" y="4037912"/>
                </a:lnTo>
                <a:lnTo>
                  <a:pt x="1694850" y="4052642"/>
                </a:lnTo>
                <a:lnTo>
                  <a:pt x="1651335" y="4066796"/>
                </a:lnTo>
                <a:lnTo>
                  <a:pt x="1607561" y="4080369"/>
                </a:lnTo>
                <a:lnTo>
                  <a:pt x="1563533" y="4093358"/>
                </a:lnTo>
                <a:lnTo>
                  <a:pt x="1519256" y="4105757"/>
                </a:lnTo>
                <a:lnTo>
                  <a:pt x="1474733" y="4117562"/>
                </a:lnTo>
                <a:lnTo>
                  <a:pt x="1429971" y="4128769"/>
                </a:lnTo>
                <a:lnTo>
                  <a:pt x="1384972" y="4139373"/>
                </a:lnTo>
                <a:lnTo>
                  <a:pt x="1339742" y="4149369"/>
                </a:lnTo>
                <a:lnTo>
                  <a:pt x="1294285" y="4158754"/>
                </a:lnTo>
                <a:lnTo>
                  <a:pt x="1248606" y="4167521"/>
                </a:lnTo>
                <a:lnTo>
                  <a:pt x="1202709" y="4175668"/>
                </a:lnTo>
                <a:lnTo>
                  <a:pt x="1156599" y="4183189"/>
                </a:lnTo>
                <a:lnTo>
                  <a:pt x="1110280" y="4190079"/>
                </a:lnTo>
                <a:lnTo>
                  <a:pt x="1063757" y="4196335"/>
                </a:lnTo>
                <a:lnTo>
                  <a:pt x="1017035" y="4201952"/>
                </a:lnTo>
                <a:lnTo>
                  <a:pt x="970117" y="4206924"/>
                </a:lnTo>
                <a:lnTo>
                  <a:pt x="923009" y="4211249"/>
                </a:lnTo>
                <a:lnTo>
                  <a:pt x="875715" y="4214921"/>
                </a:lnTo>
                <a:lnTo>
                  <a:pt x="828239" y="4217935"/>
                </a:lnTo>
                <a:lnTo>
                  <a:pt x="780586" y="4220287"/>
                </a:lnTo>
                <a:lnTo>
                  <a:pt x="732761" y="4221973"/>
                </a:lnTo>
                <a:lnTo>
                  <a:pt x="684768" y="4222988"/>
                </a:lnTo>
                <a:lnTo>
                  <a:pt x="636611" y="4223327"/>
                </a:lnTo>
                <a:close/>
              </a:path>
            </a:pathLst>
          </a:custGeom>
          <a:solidFill>
            <a:srgbClr val="F57D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259300" y="9258302"/>
            <a:ext cx="1028700" cy="1028700"/>
          </a:xfrm>
          <a:custGeom>
            <a:avLst/>
            <a:gdLst/>
            <a:ahLst/>
            <a:cxnLst/>
            <a:rect l="l" t="t" r="r" b="b"/>
            <a:pathLst>
              <a:path w="1028700" h="1028700">
                <a:moveTo>
                  <a:pt x="1028698" y="1028696"/>
                </a:moveTo>
                <a:lnTo>
                  <a:pt x="12431" y="1028696"/>
                </a:lnTo>
                <a:lnTo>
                  <a:pt x="11531" y="1023975"/>
                </a:lnTo>
                <a:lnTo>
                  <a:pt x="5169" y="977063"/>
                </a:lnTo>
                <a:lnTo>
                  <a:pt x="1303" y="929403"/>
                </a:lnTo>
                <a:lnTo>
                  <a:pt x="0" y="881062"/>
                </a:lnTo>
                <a:lnTo>
                  <a:pt x="1303" y="832720"/>
                </a:lnTo>
                <a:lnTo>
                  <a:pt x="5169" y="785060"/>
                </a:lnTo>
                <a:lnTo>
                  <a:pt x="11531" y="738149"/>
                </a:lnTo>
                <a:lnTo>
                  <a:pt x="20321" y="692053"/>
                </a:lnTo>
                <a:lnTo>
                  <a:pt x="31472" y="646841"/>
                </a:lnTo>
                <a:lnTo>
                  <a:pt x="44917" y="602578"/>
                </a:lnTo>
                <a:lnTo>
                  <a:pt x="60588" y="559333"/>
                </a:lnTo>
                <a:lnTo>
                  <a:pt x="78419" y="517172"/>
                </a:lnTo>
                <a:lnTo>
                  <a:pt x="98342" y="476163"/>
                </a:lnTo>
                <a:lnTo>
                  <a:pt x="120290" y="436373"/>
                </a:lnTo>
                <a:lnTo>
                  <a:pt x="144197" y="397869"/>
                </a:lnTo>
                <a:lnTo>
                  <a:pt x="169993" y="360718"/>
                </a:lnTo>
                <a:lnTo>
                  <a:pt x="197614" y="324987"/>
                </a:lnTo>
                <a:lnTo>
                  <a:pt x="226991" y="290745"/>
                </a:lnTo>
                <a:lnTo>
                  <a:pt x="258057" y="258057"/>
                </a:lnTo>
                <a:lnTo>
                  <a:pt x="290745" y="226991"/>
                </a:lnTo>
                <a:lnTo>
                  <a:pt x="324987" y="197614"/>
                </a:lnTo>
                <a:lnTo>
                  <a:pt x="360718" y="169993"/>
                </a:lnTo>
                <a:lnTo>
                  <a:pt x="397869" y="144197"/>
                </a:lnTo>
                <a:lnTo>
                  <a:pt x="436373" y="120290"/>
                </a:lnTo>
                <a:lnTo>
                  <a:pt x="476163" y="98342"/>
                </a:lnTo>
                <a:lnTo>
                  <a:pt x="517172" y="78419"/>
                </a:lnTo>
                <a:lnTo>
                  <a:pt x="559333" y="60588"/>
                </a:lnTo>
                <a:lnTo>
                  <a:pt x="602578" y="44917"/>
                </a:lnTo>
                <a:lnTo>
                  <a:pt x="646841" y="31472"/>
                </a:lnTo>
                <a:lnTo>
                  <a:pt x="692053" y="20321"/>
                </a:lnTo>
                <a:lnTo>
                  <a:pt x="738149" y="11531"/>
                </a:lnTo>
                <a:lnTo>
                  <a:pt x="785060" y="5169"/>
                </a:lnTo>
                <a:lnTo>
                  <a:pt x="832720" y="1303"/>
                </a:lnTo>
                <a:lnTo>
                  <a:pt x="881062" y="0"/>
                </a:lnTo>
                <a:lnTo>
                  <a:pt x="929403" y="1303"/>
                </a:lnTo>
                <a:lnTo>
                  <a:pt x="977063" y="5169"/>
                </a:lnTo>
                <a:lnTo>
                  <a:pt x="1023975" y="11531"/>
                </a:lnTo>
                <a:lnTo>
                  <a:pt x="1028698" y="12432"/>
                </a:lnTo>
                <a:lnTo>
                  <a:pt x="1028698" y="1028696"/>
                </a:lnTo>
                <a:close/>
              </a:path>
            </a:pathLst>
          </a:custGeom>
          <a:solidFill>
            <a:srgbClr val="3726E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849" y="2298927"/>
            <a:ext cx="10353674" cy="69627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15121" y="970634"/>
            <a:ext cx="4846955" cy="1016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0" spc="135"/>
              <a:t>К</a:t>
            </a:r>
            <a:r>
              <a:rPr dirty="0" sz="6500" spc="590"/>
              <a:t>А</a:t>
            </a:r>
            <a:r>
              <a:rPr dirty="0" sz="6500" spc="145"/>
              <a:t>Ч</a:t>
            </a:r>
            <a:r>
              <a:rPr dirty="0" sz="6500" spc="350"/>
              <a:t>Е</a:t>
            </a:r>
            <a:r>
              <a:rPr dirty="0" sz="6500" spc="340"/>
              <a:t>С</a:t>
            </a:r>
            <a:r>
              <a:rPr dirty="0" sz="6500" spc="40"/>
              <a:t>Т</a:t>
            </a:r>
            <a:r>
              <a:rPr dirty="0" sz="6500" spc="380"/>
              <a:t>В</a:t>
            </a:r>
            <a:r>
              <a:rPr dirty="0" sz="6500" spc="484"/>
              <a:t>О</a:t>
            </a:r>
            <a:endParaRPr sz="65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94023" y="4215086"/>
            <a:ext cx="171450" cy="1714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94023" y="4805636"/>
            <a:ext cx="171450" cy="1714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94023" y="5396186"/>
            <a:ext cx="171450" cy="1714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94023" y="5986736"/>
            <a:ext cx="171450" cy="1714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94023" y="6577286"/>
            <a:ext cx="171450" cy="1714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94023" y="7758386"/>
            <a:ext cx="171450" cy="17144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64554" y="3359328"/>
            <a:ext cx="6295390" cy="4754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665"/>
              </a:lnSpc>
              <a:spcBef>
                <a:spcPts val="100"/>
              </a:spcBef>
            </a:pPr>
            <a:r>
              <a:rPr dirty="0" sz="3900" spc="-1005" b="1">
                <a:latin typeface="Tahoma"/>
                <a:cs typeface="Tahoma"/>
              </a:rPr>
              <a:t>1</a:t>
            </a:r>
            <a:r>
              <a:rPr dirty="0" sz="3900" spc="-270" b="1">
                <a:latin typeface="Tahoma"/>
                <a:cs typeface="Tahoma"/>
              </a:rPr>
              <a:t>.</a:t>
            </a:r>
            <a:r>
              <a:rPr dirty="0" sz="3900" spc="-755" b="1">
                <a:latin typeface="Tahoma"/>
                <a:cs typeface="Tahoma"/>
              </a:rPr>
              <a:t> </a:t>
            </a:r>
            <a:r>
              <a:rPr dirty="0" sz="3900" spc="240" b="1">
                <a:latin typeface="Tahoma"/>
                <a:cs typeface="Tahoma"/>
              </a:rPr>
              <a:t>Д</a:t>
            </a:r>
            <a:r>
              <a:rPr dirty="0" sz="3900" spc="135" b="1">
                <a:latin typeface="Tahoma"/>
                <a:cs typeface="Tahoma"/>
              </a:rPr>
              <a:t>о</a:t>
            </a:r>
            <a:r>
              <a:rPr dirty="0" sz="3900" spc="245" b="1">
                <a:latin typeface="Tahoma"/>
                <a:cs typeface="Tahoma"/>
              </a:rPr>
              <a:t>с</a:t>
            </a:r>
            <a:r>
              <a:rPr dirty="0" sz="3900" spc="50" b="1">
                <a:latin typeface="Tahoma"/>
                <a:cs typeface="Tahoma"/>
              </a:rPr>
              <a:t>т</a:t>
            </a:r>
            <a:r>
              <a:rPr dirty="0" sz="3900" spc="140" b="1">
                <a:latin typeface="Tahoma"/>
                <a:cs typeface="Tahoma"/>
              </a:rPr>
              <a:t>у</a:t>
            </a:r>
            <a:r>
              <a:rPr dirty="0" sz="3900" spc="145" b="1">
                <a:latin typeface="Tahoma"/>
                <a:cs typeface="Tahoma"/>
              </a:rPr>
              <a:t>п</a:t>
            </a:r>
            <a:r>
              <a:rPr dirty="0" sz="3900" spc="165" b="1">
                <a:latin typeface="Tahoma"/>
                <a:cs typeface="Tahoma"/>
              </a:rPr>
              <a:t>н</a:t>
            </a:r>
            <a:r>
              <a:rPr dirty="0" sz="3900" spc="135" b="1">
                <a:latin typeface="Tahoma"/>
                <a:cs typeface="Tahoma"/>
              </a:rPr>
              <a:t>о</a:t>
            </a:r>
            <a:r>
              <a:rPr dirty="0" sz="3900" spc="245" b="1">
                <a:latin typeface="Tahoma"/>
                <a:cs typeface="Tahoma"/>
              </a:rPr>
              <a:t>с</a:t>
            </a:r>
            <a:r>
              <a:rPr dirty="0" sz="3900" spc="50" b="1">
                <a:latin typeface="Tahoma"/>
                <a:cs typeface="Tahoma"/>
              </a:rPr>
              <a:t>т</a:t>
            </a:r>
            <a:r>
              <a:rPr dirty="0" sz="3900" spc="110" b="1">
                <a:latin typeface="Tahoma"/>
                <a:cs typeface="Tahoma"/>
              </a:rPr>
              <a:t>ь</a:t>
            </a:r>
            <a:r>
              <a:rPr dirty="0" sz="3900" spc="-395" b="1">
                <a:latin typeface="Tahoma"/>
                <a:cs typeface="Tahoma"/>
              </a:rPr>
              <a:t>:</a:t>
            </a:r>
            <a:endParaRPr sz="3900">
              <a:latin typeface="Tahoma"/>
              <a:cs typeface="Tahoma"/>
            </a:endParaRPr>
          </a:p>
          <a:p>
            <a:pPr marL="1213485" marR="5080">
              <a:lnSpc>
                <a:spcPts val="4650"/>
              </a:lnSpc>
              <a:spcBef>
                <a:spcPts val="165"/>
              </a:spcBef>
            </a:pPr>
            <a:r>
              <a:rPr dirty="0" sz="3900" spc="125" b="1">
                <a:latin typeface="Tahoma"/>
                <a:cs typeface="Tahoma"/>
              </a:rPr>
              <a:t>управляемость </a:t>
            </a:r>
            <a:r>
              <a:rPr dirty="0" sz="3900" spc="130" b="1">
                <a:latin typeface="Tahoma"/>
                <a:cs typeface="Tahoma"/>
              </a:rPr>
              <a:t> </a:t>
            </a:r>
            <a:r>
              <a:rPr dirty="0" sz="3900" spc="140" b="1">
                <a:latin typeface="Tahoma"/>
                <a:cs typeface="Tahoma"/>
              </a:rPr>
              <a:t>удобство </a:t>
            </a:r>
            <a:r>
              <a:rPr dirty="0" sz="3900" spc="145" b="1">
                <a:latin typeface="Tahoma"/>
                <a:cs typeface="Tahoma"/>
              </a:rPr>
              <a:t> </a:t>
            </a:r>
            <a:r>
              <a:rPr dirty="0" sz="3900" spc="95" b="1">
                <a:latin typeface="Tahoma"/>
                <a:cs typeface="Tahoma"/>
              </a:rPr>
              <a:t>эффективность </a:t>
            </a:r>
            <a:r>
              <a:rPr dirty="0" sz="3900" spc="100" b="1">
                <a:latin typeface="Tahoma"/>
                <a:cs typeface="Tahoma"/>
              </a:rPr>
              <a:t> </a:t>
            </a:r>
            <a:r>
              <a:rPr dirty="0" sz="3900" spc="140" b="1">
                <a:latin typeface="Tahoma"/>
                <a:cs typeface="Tahoma"/>
              </a:rPr>
              <a:t>надежность </a:t>
            </a:r>
            <a:r>
              <a:rPr dirty="0" sz="3900" spc="145" b="1">
                <a:latin typeface="Tahoma"/>
                <a:cs typeface="Tahoma"/>
              </a:rPr>
              <a:t> </a:t>
            </a:r>
            <a:r>
              <a:rPr dirty="0" sz="3900" spc="50" b="1">
                <a:latin typeface="Tahoma"/>
                <a:cs typeface="Tahoma"/>
              </a:rPr>
              <a:t>в</a:t>
            </a:r>
            <a:r>
              <a:rPr dirty="0" sz="3900" spc="135" b="1">
                <a:latin typeface="Tahoma"/>
                <a:cs typeface="Tahoma"/>
              </a:rPr>
              <a:t>о</a:t>
            </a:r>
            <a:r>
              <a:rPr dirty="0" sz="3900" spc="245" b="1">
                <a:latin typeface="Tahoma"/>
                <a:cs typeface="Tahoma"/>
              </a:rPr>
              <a:t>сс</a:t>
            </a:r>
            <a:r>
              <a:rPr dirty="0" sz="3900" spc="50" b="1">
                <a:latin typeface="Tahoma"/>
                <a:cs typeface="Tahoma"/>
              </a:rPr>
              <a:t>т</a:t>
            </a:r>
            <a:r>
              <a:rPr dirty="0" sz="3900" spc="15" b="1">
                <a:latin typeface="Tahoma"/>
                <a:cs typeface="Tahoma"/>
              </a:rPr>
              <a:t>а</a:t>
            </a:r>
            <a:r>
              <a:rPr dirty="0" sz="3900" spc="165" b="1">
                <a:latin typeface="Tahoma"/>
                <a:cs typeface="Tahoma"/>
              </a:rPr>
              <a:t>н</a:t>
            </a:r>
            <a:r>
              <a:rPr dirty="0" sz="3900" spc="15" b="1">
                <a:latin typeface="Tahoma"/>
                <a:cs typeface="Tahoma"/>
              </a:rPr>
              <a:t>а</a:t>
            </a:r>
            <a:r>
              <a:rPr dirty="0" sz="3900" spc="50" b="1">
                <a:latin typeface="Tahoma"/>
                <a:cs typeface="Tahoma"/>
              </a:rPr>
              <a:t>в</a:t>
            </a:r>
            <a:r>
              <a:rPr dirty="0" sz="3900" spc="40" b="1">
                <a:latin typeface="Tahoma"/>
                <a:cs typeface="Tahoma"/>
              </a:rPr>
              <a:t>л</a:t>
            </a:r>
            <a:r>
              <a:rPr dirty="0" sz="3900" spc="220" b="1">
                <a:latin typeface="Tahoma"/>
                <a:cs typeface="Tahoma"/>
              </a:rPr>
              <a:t>и</a:t>
            </a:r>
            <a:r>
              <a:rPr dirty="0" sz="3900" spc="50" b="1">
                <a:latin typeface="Tahoma"/>
                <a:cs typeface="Tahoma"/>
              </a:rPr>
              <a:t>в</a:t>
            </a:r>
            <a:r>
              <a:rPr dirty="0" sz="3900" spc="15" b="1">
                <a:latin typeface="Tahoma"/>
                <a:cs typeface="Tahoma"/>
              </a:rPr>
              <a:t>а</a:t>
            </a:r>
            <a:r>
              <a:rPr dirty="0" sz="3900" spc="185" b="1">
                <a:latin typeface="Tahoma"/>
                <a:cs typeface="Tahoma"/>
              </a:rPr>
              <a:t>е</a:t>
            </a:r>
            <a:r>
              <a:rPr dirty="0" sz="3900" spc="220" b="1">
                <a:latin typeface="Tahoma"/>
                <a:cs typeface="Tahoma"/>
              </a:rPr>
              <a:t>м</a:t>
            </a:r>
            <a:r>
              <a:rPr dirty="0" sz="3900" spc="90" b="1">
                <a:latin typeface="Tahoma"/>
                <a:cs typeface="Tahoma"/>
              </a:rPr>
              <a:t>о  </a:t>
            </a:r>
            <a:r>
              <a:rPr dirty="0" sz="3900" spc="135" b="1">
                <a:latin typeface="Tahoma"/>
                <a:cs typeface="Tahoma"/>
              </a:rPr>
              <a:t>сть</a:t>
            </a:r>
            <a:endParaRPr sz="3900">
              <a:latin typeface="Tahoma"/>
              <a:cs typeface="Tahoma"/>
            </a:endParaRPr>
          </a:p>
          <a:p>
            <a:pPr marL="1213485">
              <a:lnSpc>
                <a:spcPts val="4500"/>
              </a:lnSpc>
            </a:pPr>
            <a:r>
              <a:rPr dirty="0" sz="3900" spc="120" b="1">
                <a:latin typeface="Tahoma"/>
                <a:cs typeface="Tahoma"/>
              </a:rPr>
              <a:t>легкость</a:t>
            </a:r>
            <a:r>
              <a:rPr dirty="0" sz="3900" spc="-65" b="1">
                <a:latin typeface="Tahoma"/>
                <a:cs typeface="Tahoma"/>
              </a:rPr>
              <a:t> </a:t>
            </a:r>
            <a:r>
              <a:rPr dirty="0" sz="3900" spc="150" b="1">
                <a:latin typeface="Tahoma"/>
                <a:cs typeface="Tahoma"/>
              </a:rPr>
              <a:t>поиска</a:t>
            </a:r>
            <a:endParaRPr sz="3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03070"/>
            <a:ext cx="4517390" cy="3484245"/>
          </a:xfrm>
          <a:custGeom>
            <a:avLst/>
            <a:gdLst/>
            <a:ahLst/>
            <a:cxnLst/>
            <a:rect l="l" t="t" r="r" b="b"/>
            <a:pathLst>
              <a:path w="4517390" h="3484245">
                <a:moveTo>
                  <a:pt x="4517058" y="3483929"/>
                </a:moveTo>
                <a:lnTo>
                  <a:pt x="0" y="3483929"/>
                </a:lnTo>
                <a:lnTo>
                  <a:pt x="0" y="154995"/>
                </a:lnTo>
                <a:lnTo>
                  <a:pt x="52254" y="139244"/>
                </a:lnTo>
                <a:lnTo>
                  <a:pt x="96731" y="126583"/>
                </a:lnTo>
                <a:lnTo>
                  <a:pt x="141447" y="114497"/>
                </a:lnTo>
                <a:lnTo>
                  <a:pt x="186399" y="102992"/>
                </a:lnTo>
                <a:lnTo>
                  <a:pt x="231581" y="92071"/>
                </a:lnTo>
                <a:lnTo>
                  <a:pt x="276991" y="81740"/>
                </a:lnTo>
                <a:lnTo>
                  <a:pt x="322623" y="72001"/>
                </a:lnTo>
                <a:lnTo>
                  <a:pt x="368474" y="62860"/>
                </a:lnTo>
                <a:lnTo>
                  <a:pt x="414539" y="54321"/>
                </a:lnTo>
                <a:lnTo>
                  <a:pt x="460813" y="46387"/>
                </a:lnTo>
                <a:lnTo>
                  <a:pt x="507293" y="39064"/>
                </a:lnTo>
                <a:lnTo>
                  <a:pt x="553975" y="32355"/>
                </a:lnTo>
                <a:lnTo>
                  <a:pt x="600853" y="26265"/>
                </a:lnTo>
                <a:lnTo>
                  <a:pt x="647924" y="20798"/>
                </a:lnTo>
                <a:lnTo>
                  <a:pt x="695184" y="15958"/>
                </a:lnTo>
                <a:lnTo>
                  <a:pt x="742628" y="11750"/>
                </a:lnTo>
                <a:lnTo>
                  <a:pt x="790252" y="8177"/>
                </a:lnTo>
                <a:lnTo>
                  <a:pt x="838052" y="5245"/>
                </a:lnTo>
                <a:lnTo>
                  <a:pt x="886023" y="2956"/>
                </a:lnTo>
                <a:lnTo>
                  <a:pt x="934162" y="1316"/>
                </a:lnTo>
                <a:lnTo>
                  <a:pt x="982463" y="329"/>
                </a:lnTo>
                <a:lnTo>
                  <a:pt x="1030924" y="0"/>
                </a:lnTo>
                <a:lnTo>
                  <a:pt x="1079384" y="329"/>
                </a:lnTo>
                <a:lnTo>
                  <a:pt x="1127685" y="1316"/>
                </a:lnTo>
                <a:lnTo>
                  <a:pt x="1175824" y="2956"/>
                </a:lnTo>
                <a:lnTo>
                  <a:pt x="1223795" y="5245"/>
                </a:lnTo>
                <a:lnTo>
                  <a:pt x="1271595" y="8177"/>
                </a:lnTo>
                <a:lnTo>
                  <a:pt x="1319219" y="11750"/>
                </a:lnTo>
                <a:lnTo>
                  <a:pt x="1366663" y="15958"/>
                </a:lnTo>
                <a:lnTo>
                  <a:pt x="1413923" y="20798"/>
                </a:lnTo>
                <a:lnTo>
                  <a:pt x="1460994" y="26265"/>
                </a:lnTo>
                <a:lnTo>
                  <a:pt x="1507873" y="32355"/>
                </a:lnTo>
                <a:lnTo>
                  <a:pt x="1554554" y="39064"/>
                </a:lnTo>
                <a:lnTo>
                  <a:pt x="1601034" y="46387"/>
                </a:lnTo>
                <a:lnTo>
                  <a:pt x="1647309" y="54321"/>
                </a:lnTo>
                <a:lnTo>
                  <a:pt x="1693373" y="62860"/>
                </a:lnTo>
                <a:lnTo>
                  <a:pt x="1739224" y="72001"/>
                </a:lnTo>
                <a:lnTo>
                  <a:pt x="1784856" y="81740"/>
                </a:lnTo>
                <a:lnTo>
                  <a:pt x="1830266" y="92071"/>
                </a:lnTo>
                <a:lnTo>
                  <a:pt x="1875449" y="102992"/>
                </a:lnTo>
                <a:lnTo>
                  <a:pt x="1920400" y="114497"/>
                </a:lnTo>
                <a:lnTo>
                  <a:pt x="1965117" y="126583"/>
                </a:lnTo>
                <a:lnTo>
                  <a:pt x="2009593" y="139244"/>
                </a:lnTo>
                <a:lnTo>
                  <a:pt x="2053826" y="152478"/>
                </a:lnTo>
                <a:lnTo>
                  <a:pt x="2097811" y="166279"/>
                </a:lnTo>
                <a:lnTo>
                  <a:pt x="2141543" y="180643"/>
                </a:lnTo>
                <a:lnTo>
                  <a:pt x="2185018" y="195567"/>
                </a:lnTo>
                <a:lnTo>
                  <a:pt x="2228233" y="211046"/>
                </a:lnTo>
                <a:lnTo>
                  <a:pt x="2271182" y="227075"/>
                </a:lnTo>
                <a:lnTo>
                  <a:pt x="2313862" y="243650"/>
                </a:lnTo>
                <a:lnTo>
                  <a:pt x="2356268" y="260767"/>
                </a:lnTo>
                <a:lnTo>
                  <a:pt x="2398396" y="278422"/>
                </a:lnTo>
                <a:lnTo>
                  <a:pt x="2440242" y="296611"/>
                </a:lnTo>
                <a:lnTo>
                  <a:pt x="2481802" y="315329"/>
                </a:lnTo>
                <a:lnTo>
                  <a:pt x="2523070" y="334572"/>
                </a:lnTo>
                <a:lnTo>
                  <a:pt x="2564044" y="354336"/>
                </a:lnTo>
                <a:lnTo>
                  <a:pt x="2604718" y="374616"/>
                </a:lnTo>
                <a:lnTo>
                  <a:pt x="2645089" y="395408"/>
                </a:lnTo>
                <a:lnTo>
                  <a:pt x="2685152" y="416709"/>
                </a:lnTo>
                <a:lnTo>
                  <a:pt x="2724904" y="438513"/>
                </a:lnTo>
                <a:lnTo>
                  <a:pt x="2764338" y="460817"/>
                </a:lnTo>
                <a:lnTo>
                  <a:pt x="2803452" y="483615"/>
                </a:lnTo>
                <a:lnTo>
                  <a:pt x="2842242" y="506905"/>
                </a:lnTo>
                <a:lnTo>
                  <a:pt x="2880702" y="530682"/>
                </a:lnTo>
                <a:lnTo>
                  <a:pt x="2918829" y="554941"/>
                </a:lnTo>
                <a:lnTo>
                  <a:pt x="2956618" y="579678"/>
                </a:lnTo>
                <a:lnTo>
                  <a:pt x="2994066" y="604888"/>
                </a:lnTo>
                <a:lnTo>
                  <a:pt x="3031167" y="630569"/>
                </a:lnTo>
                <a:lnTo>
                  <a:pt x="3067918" y="656715"/>
                </a:lnTo>
                <a:lnTo>
                  <a:pt x="3104314" y="683322"/>
                </a:lnTo>
                <a:lnTo>
                  <a:pt x="3140352" y="710386"/>
                </a:lnTo>
                <a:lnTo>
                  <a:pt x="3176026" y="737903"/>
                </a:lnTo>
                <a:lnTo>
                  <a:pt x="3211333" y="765867"/>
                </a:lnTo>
                <a:lnTo>
                  <a:pt x="3246268" y="794276"/>
                </a:lnTo>
                <a:lnTo>
                  <a:pt x="3280827" y="823125"/>
                </a:lnTo>
                <a:lnTo>
                  <a:pt x="3315006" y="852410"/>
                </a:lnTo>
                <a:lnTo>
                  <a:pt x="3348800" y="882125"/>
                </a:lnTo>
                <a:lnTo>
                  <a:pt x="3382206" y="912268"/>
                </a:lnTo>
                <a:lnTo>
                  <a:pt x="3415219" y="942834"/>
                </a:lnTo>
                <a:lnTo>
                  <a:pt x="3447835" y="973818"/>
                </a:lnTo>
                <a:lnTo>
                  <a:pt x="3480049" y="1005216"/>
                </a:lnTo>
                <a:lnTo>
                  <a:pt x="3511857" y="1037024"/>
                </a:lnTo>
                <a:lnTo>
                  <a:pt x="3543255" y="1069238"/>
                </a:lnTo>
                <a:lnTo>
                  <a:pt x="3574239" y="1101854"/>
                </a:lnTo>
                <a:lnTo>
                  <a:pt x="3604805" y="1134867"/>
                </a:lnTo>
                <a:lnTo>
                  <a:pt x="3634948" y="1168273"/>
                </a:lnTo>
                <a:lnTo>
                  <a:pt x="3664663" y="1202067"/>
                </a:lnTo>
                <a:lnTo>
                  <a:pt x="3693948" y="1236246"/>
                </a:lnTo>
                <a:lnTo>
                  <a:pt x="3722797" y="1270805"/>
                </a:lnTo>
                <a:lnTo>
                  <a:pt x="3751206" y="1305740"/>
                </a:lnTo>
                <a:lnTo>
                  <a:pt x="3779170" y="1341047"/>
                </a:lnTo>
                <a:lnTo>
                  <a:pt x="3806687" y="1376721"/>
                </a:lnTo>
                <a:lnTo>
                  <a:pt x="3833751" y="1412759"/>
                </a:lnTo>
                <a:lnTo>
                  <a:pt x="3860358" y="1449155"/>
                </a:lnTo>
                <a:lnTo>
                  <a:pt x="3886504" y="1485906"/>
                </a:lnTo>
                <a:lnTo>
                  <a:pt x="3912184" y="1523007"/>
                </a:lnTo>
                <a:lnTo>
                  <a:pt x="3937395" y="1560455"/>
                </a:lnTo>
                <a:lnTo>
                  <a:pt x="3962132" y="1598244"/>
                </a:lnTo>
                <a:lnTo>
                  <a:pt x="3986391" y="1636371"/>
                </a:lnTo>
                <a:lnTo>
                  <a:pt x="4010168" y="1674831"/>
                </a:lnTo>
                <a:lnTo>
                  <a:pt x="4033457" y="1713621"/>
                </a:lnTo>
                <a:lnTo>
                  <a:pt x="4056256" y="1752735"/>
                </a:lnTo>
                <a:lnTo>
                  <a:pt x="4078560" y="1792169"/>
                </a:lnTo>
                <a:lnTo>
                  <a:pt x="4100364" y="1831920"/>
                </a:lnTo>
                <a:lnTo>
                  <a:pt x="4121664" y="1871984"/>
                </a:lnTo>
                <a:lnTo>
                  <a:pt x="4142457" y="1912354"/>
                </a:lnTo>
                <a:lnTo>
                  <a:pt x="4162737" y="1953029"/>
                </a:lnTo>
                <a:lnTo>
                  <a:pt x="4182501" y="1994003"/>
                </a:lnTo>
                <a:lnTo>
                  <a:pt x="4201744" y="2035271"/>
                </a:lnTo>
                <a:lnTo>
                  <a:pt x="4220462" y="2076831"/>
                </a:lnTo>
                <a:lnTo>
                  <a:pt x="4238651" y="2118677"/>
                </a:lnTo>
                <a:lnTo>
                  <a:pt x="4256306" y="2160805"/>
                </a:lnTo>
                <a:lnTo>
                  <a:pt x="4273423" y="2203211"/>
                </a:lnTo>
                <a:lnTo>
                  <a:pt x="4289998" y="2245891"/>
                </a:lnTo>
                <a:lnTo>
                  <a:pt x="4306027" y="2288840"/>
                </a:lnTo>
                <a:lnTo>
                  <a:pt x="4321506" y="2332055"/>
                </a:lnTo>
                <a:lnTo>
                  <a:pt x="4336429" y="2375530"/>
                </a:lnTo>
                <a:lnTo>
                  <a:pt x="4350794" y="2419262"/>
                </a:lnTo>
                <a:lnTo>
                  <a:pt x="4364595" y="2463247"/>
                </a:lnTo>
                <a:lnTo>
                  <a:pt x="4377829" y="2507480"/>
                </a:lnTo>
                <a:lnTo>
                  <a:pt x="4390490" y="2551956"/>
                </a:lnTo>
                <a:lnTo>
                  <a:pt x="4402576" y="2596673"/>
                </a:lnTo>
                <a:lnTo>
                  <a:pt x="4414081" y="2641624"/>
                </a:lnTo>
                <a:lnTo>
                  <a:pt x="4425002" y="2686807"/>
                </a:lnTo>
                <a:lnTo>
                  <a:pt x="4435333" y="2732217"/>
                </a:lnTo>
                <a:lnTo>
                  <a:pt x="4445072" y="2777849"/>
                </a:lnTo>
                <a:lnTo>
                  <a:pt x="4454213" y="2823700"/>
                </a:lnTo>
                <a:lnTo>
                  <a:pt x="4462752" y="2869764"/>
                </a:lnTo>
                <a:lnTo>
                  <a:pt x="4470686" y="2916039"/>
                </a:lnTo>
                <a:lnTo>
                  <a:pt x="4478009" y="2962519"/>
                </a:lnTo>
                <a:lnTo>
                  <a:pt x="4484718" y="3009200"/>
                </a:lnTo>
                <a:lnTo>
                  <a:pt x="4490808" y="3056079"/>
                </a:lnTo>
                <a:lnTo>
                  <a:pt x="4496275" y="3103150"/>
                </a:lnTo>
                <a:lnTo>
                  <a:pt x="4501115" y="3150410"/>
                </a:lnTo>
                <a:lnTo>
                  <a:pt x="4505323" y="3197854"/>
                </a:lnTo>
                <a:lnTo>
                  <a:pt x="4508896" y="3245478"/>
                </a:lnTo>
                <a:lnTo>
                  <a:pt x="4511828" y="3293278"/>
                </a:lnTo>
                <a:lnTo>
                  <a:pt x="4514117" y="3341249"/>
                </a:lnTo>
                <a:lnTo>
                  <a:pt x="4515756" y="3389388"/>
                </a:lnTo>
                <a:lnTo>
                  <a:pt x="4516743" y="3437689"/>
                </a:lnTo>
                <a:lnTo>
                  <a:pt x="4517058" y="3483929"/>
                </a:lnTo>
                <a:close/>
              </a:path>
            </a:pathLst>
          </a:custGeom>
          <a:solidFill>
            <a:srgbClr val="3726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26925" y="794259"/>
            <a:ext cx="1457325" cy="1457325"/>
          </a:xfrm>
          <a:custGeom>
            <a:avLst/>
            <a:gdLst/>
            <a:ahLst/>
            <a:cxnLst/>
            <a:rect l="l" t="t" r="r" b="b"/>
            <a:pathLst>
              <a:path w="1457325" h="1457325">
                <a:moveTo>
                  <a:pt x="728662" y="1457324"/>
                </a:moveTo>
                <a:lnTo>
                  <a:pt x="680752" y="1455774"/>
                </a:lnTo>
                <a:lnTo>
                  <a:pt x="633670" y="1451189"/>
                </a:lnTo>
                <a:lnTo>
                  <a:pt x="587511" y="1443663"/>
                </a:lnTo>
                <a:lnTo>
                  <a:pt x="542372" y="1433294"/>
                </a:lnTo>
                <a:lnTo>
                  <a:pt x="498348" y="1420177"/>
                </a:lnTo>
                <a:lnTo>
                  <a:pt x="455536" y="1404408"/>
                </a:lnTo>
                <a:lnTo>
                  <a:pt x="414032" y="1386083"/>
                </a:lnTo>
                <a:lnTo>
                  <a:pt x="373931" y="1365299"/>
                </a:lnTo>
                <a:lnTo>
                  <a:pt x="335329" y="1342151"/>
                </a:lnTo>
                <a:lnTo>
                  <a:pt x="298323" y="1316735"/>
                </a:lnTo>
                <a:lnTo>
                  <a:pt x="263009" y="1289147"/>
                </a:lnTo>
                <a:lnTo>
                  <a:pt x="229483" y="1259484"/>
                </a:lnTo>
                <a:lnTo>
                  <a:pt x="197840" y="1227841"/>
                </a:lnTo>
                <a:lnTo>
                  <a:pt x="168177" y="1194315"/>
                </a:lnTo>
                <a:lnTo>
                  <a:pt x="140589" y="1159001"/>
                </a:lnTo>
                <a:lnTo>
                  <a:pt x="115173" y="1121995"/>
                </a:lnTo>
                <a:lnTo>
                  <a:pt x="92025" y="1083393"/>
                </a:lnTo>
                <a:lnTo>
                  <a:pt x="71241" y="1043292"/>
                </a:lnTo>
                <a:lnTo>
                  <a:pt x="52916" y="1001788"/>
                </a:lnTo>
                <a:lnTo>
                  <a:pt x="37147" y="958976"/>
                </a:lnTo>
                <a:lnTo>
                  <a:pt x="24030" y="914952"/>
                </a:lnTo>
                <a:lnTo>
                  <a:pt x="13661" y="869813"/>
                </a:lnTo>
                <a:lnTo>
                  <a:pt x="6135" y="823654"/>
                </a:lnTo>
                <a:lnTo>
                  <a:pt x="1549" y="776572"/>
                </a:lnTo>
                <a:lnTo>
                  <a:pt x="0" y="728662"/>
                </a:lnTo>
                <a:lnTo>
                  <a:pt x="1549" y="680752"/>
                </a:lnTo>
                <a:lnTo>
                  <a:pt x="6135" y="633670"/>
                </a:lnTo>
                <a:lnTo>
                  <a:pt x="13661" y="587511"/>
                </a:lnTo>
                <a:lnTo>
                  <a:pt x="24030" y="542372"/>
                </a:lnTo>
                <a:lnTo>
                  <a:pt x="37147" y="498348"/>
                </a:lnTo>
                <a:lnTo>
                  <a:pt x="52916" y="455536"/>
                </a:lnTo>
                <a:lnTo>
                  <a:pt x="71241" y="414032"/>
                </a:lnTo>
                <a:lnTo>
                  <a:pt x="92025" y="373931"/>
                </a:lnTo>
                <a:lnTo>
                  <a:pt x="115173" y="335329"/>
                </a:lnTo>
                <a:lnTo>
                  <a:pt x="140589" y="298323"/>
                </a:lnTo>
                <a:lnTo>
                  <a:pt x="168177" y="263009"/>
                </a:lnTo>
                <a:lnTo>
                  <a:pt x="197840" y="229483"/>
                </a:lnTo>
                <a:lnTo>
                  <a:pt x="229483" y="197840"/>
                </a:lnTo>
                <a:lnTo>
                  <a:pt x="263009" y="168177"/>
                </a:lnTo>
                <a:lnTo>
                  <a:pt x="298323" y="140589"/>
                </a:lnTo>
                <a:lnTo>
                  <a:pt x="335329" y="115173"/>
                </a:lnTo>
                <a:lnTo>
                  <a:pt x="373931" y="92025"/>
                </a:lnTo>
                <a:lnTo>
                  <a:pt x="414032" y="71241"/>
                </a:lnTo>
                <a:lnTo>
                  <a:pt x="455536" y="52916"/>
                </a:lnTo>
                <a:lnTo>
                  <a:pt x="498348" y="37147"/>
                </a:lnTo>
                <a:lnTo>
                  <a:pt x="542372" y="24030"/>
                </a:lnTo>
                <a:lnTo>
                  <a:pt x="587511" y="13661"/>
                </a:lnTo>
                <a:lnTo>
                  <a:pt x="633670" y="6135"/>
                </a:lnTo>
                <a:lnTo>
                  <a:pt x="680752" y="1549"/>
                </a:lnTo>
                <a:lnTo>
                  <a:pt x="728662" y="0"/>
                </a:lnTo>
                <a:lnTo>
                  <a:pt x="776572" y="1549"/>
                </a:lnTo>
                <a:lnTo>
                  <a:pt x="823654" y="6135"/>
                </a:lnTo>
                <a:lnTo>
                  <a:pt x="869813" y="13661"/>
                </a:lnTo>
                <a:lnTo>
                  <a:pt x="914952" y="24030"/>
                </a:lnTo>
                <a:lnTo>
                  <a:pt x="958976" y="37147"/>
                </a:lnTo>
                <a:lnTo>
                  <a:pt x="1001788" y="52916"/>
                </a:lnTo>
                <a:lnTo>
                  <a:pt x="1043292" y="71241"/>
                </a:lnTo>
                <a:lnTo>
                  <a:pt x="1083393" y="92025"/>
                </a:lnTo>
                <a:lnTo>
                  <a:pt x="1121995" y="115173"/>
                </a:lnTo>
                <a:lnTo>
                  <a:pt x="1159001" y="140589"/>
                </a:lnTo>
                <a:lnTo>
                  <a:pt x="1194315" y="168177"/>
                </a:lnTo>
                <a:lnTo>
                  <a:pt x="1227841" y="197840"/>
                </a:lnTo>
                <a:lnTo>
                  <a:pt x="1259484" y="229483"/>
                </a:lnTo>
                <a:lnTo>
                  <a:pt x="1289147" y="263009"/>
                </a:lnTo>
                <a:lnTo>
                  <a:pt x="1316735" y="298323"/>
                </a:lnTo>
                <a:lnTo>
                  <a:pt x="1342151" y="335329"/>
                </a:lnTo>
                <a:lnTo>
                  <a:pt x="1365299" y="373931"/>
                </a:lnTo>
                <a:lnTo>
                  <a:pt x="1386083" y="414032"/>
                </a:lnTo>
                <a:lnTo>
                  <a:pt x="1404408" y="455536"/>
                </a:lnTo>
                <a:lnTo>
                  <a:pt x="1420177" y="498348"/>
                </a:lnTo>
                <a:lnTo>
                  <a:pt x="1433294" y="542372"/>
                </a:lnTo>
                <a:lnTo>
                  <a:pt x="1443663" y="587511"/>
                </a:lnTo>
                <a:lnTo>
                  <a:pt x="1451189" y="633670"/>
                </a:lnTo>
                <a:lnTo>
                  <a:pt x="1455774" y="680752"/>
                </a:lnTo>
                <a:lnTo>
                  <a:pt x="1457324" y="728662"/>
                </a:lnTo>
                <a:lnTo>
                  <a:pt x="1455774" y="776572"/>
                </a:lnTo>
                <a:lnTo>
                  <a:pt x="1451189" y="823654"/>
                </a:lnTo>
                <a:lnTo>
                  <a:pt x="1443663" y="869813"/>
                </a:lnTo>
                <a:lnTo>
                  <a:pt x="1433294" y="914952"/>
                </a:lnTo>
                <a:lnTo>
                  <a:pt x="1420177" y="958976"/>
                </a:lnTo>
                <a:lnTo>
                  <a:pt x="1404408" y="1001788"/>
                </a:lnTo>
                <a:lnTo>
                  <a:pt x="1386083" y="1043292"/>
                </a:lnTo>
                <a:lnTo>
                  <a:pt x="1365299" y="1083393"/>
                </a:lnTo>
                <a:lnTo>
                  <a:pt x="1342151" y="1121995"/>
                </a:lnTo>
                <a:lnTo>
                  <a:pt x="1316735" y="1159001"/>
                </a:lnTo>
                <a:lnTo>
                  <a:pt x="1289147" y="1194315"/>
                </a:lnTo>
                <a:lnTo>
                  <a:pt x="1259484" y="1227841"/>
                </a:lnTo>
                <a:lnTo>
                  <a:pt x="1227841" y="1259484"/>
                </a:lnTo>
                <a:lnTo>
                  <a:pt x="1194315" y="1289147"/>
                </a:lnTo>
                <a:lnTo>
                  <a:pt x="1159001" y="1316735"/>
                </a:lnTo>
                <a:lnTo>
                  <a:pt x="1121995" y="1342151"/>
                </a:lnTo>
                <a:lnTo>
                  <a:pt x="1083393" y="1365299"/>
                </a:lnTo>
                <a:lnTo>
                  <a:pt x="1043292" y="1386083"/>
                </a:lnTo>
                <a:lnTo>
                  <a:pt x="1001788" y="1404408"/>
                </a:lnTo>
                <a:lnTo>
                  <a:pt x="958976" y="1420177"/>
                </a:lnTo>
                <a:lnTo>
                  <a:pt x="914952" y="1433294"/>
                </a:lnTo>
                <a:lnTo>
                  <a:pt x="869813" y="1443663"/>
                </a:lnTo>
                <a:lnTo>
                  <a:pt x="823654" y="1451189"/>
                </a:lnTo>
                <a:lnTo>
                  <a:pt x="776572" y="1455774"/>
                </a:lnTo>
                <a:lnTo>
                  <a:pt x="728662" y="1457324"/>
                </a:lnTo>
                <a:close/>
              </a:path>
            </a:pathLst>
          </a:custGeom>
          <a:solidFill>
            <a:srgbClr val="F57D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15121" y="970634"/>
            <a:ext cx="4846955" cy="1016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0" spc="135"/>
              <a:t>К</a:t>
            </a:r>
            <a:r>
              <a:rPr dirty="0" sz="6500" spc="590"/>
              <a:t>А</a:t>
            </a:r>
            <a:r>
              <a:rPr dirty="0" sz="6500" spc="145"/>
              <a:t>Ч</a:t>
            </a:r>
            <a:r>
              <a:rPr dirty="0" sz="6500" spc="350"/>
              <a:t>Е</a:t>
            </a:r>
            <a:r>
              <a:rPr dirty="0" sz="6500" spc="340"/>
              <a:t>С</a:t>
            </a:r>
            <a:r>
              <a:rPr dirty="0" sz="6500" spc="40"/>
              <a:t>Т</a:t>
            </a:r>
            <a:r>
              <a:rPr dirty="0" sz="6500" spc="380"/>
              <a:t>В</a:t>
            </a:r>
            <a:r>
              <a:rPr dirty="0" sz="6500" spc="484"/>
              <a:t>О</a:t>
            </a:r>
            <a:endParaRPr sz="65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0479" y="3585209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0479" y="4175759"/>
            <a:ext cx="161925" cy="161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0479" y="4766309"/>
            <a:ext cx="161925" cy="1619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90579" y="2724784"/>
            <a:ext cx="4579620" cy="41630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575310" marR="5080" indent="-575310">
              <a:lnSpc>
                <a:spcPts val="4650"/>
              </a:lnSpc>
              <a:spcBef>
                <a:spcPts val="280"/>
              </a:spcBef>
              <a:buAutoNum type="arabicPeriod" startAt="2"/>
              <a:tabLst>
                <a:tab pos="575310" algn="l"/>
              </a:tabLst>
            </a:pPr>
            <a:r>
              <a:rPr dirty="0" sz="3900" spc="75" b="1">
                <a:latin typeface="Tahoma"/>
                <a:cs typeface="Tahoma"/>
              </a:rPr>
              <a:t>Гарантии: </a:t>
            </a:r>
            <a:r>
              <a:rPr dirty="0" sz="3900" spc="80" b="1">
                <a:latin typeface="Tahoma"/>
                <a:cs typeface="Tahoma"/>
              </a:rPr>
              <a:t> </a:t>
            </a:r>
            <a:r>
              <a:rPr dirty="0" sz="3900" spc="175" b="1">
                <a:latin typeface="Tahoma"/>
                <a:cs typeface="Tahoma"/>
              </a:rPr>
              <a:t>б</a:t>
            </a:r>
            <a:r>
              <a:rPr dirty="0" sz="3900" spc="190" b="1">
                <a:latin typeface="Tahoma"/>
                <a:cs typeface="Tahoma"/>
              </a:rPr>
              <a:t>е</a:t>
            </a:r>
            <a:r>
              <a:rPr dirty="0" sz="3900" spc="150" b="1">
                <a:latin typeface="Tahoma"/>
                <a:cs typeface="Tahoma"/>
              </a:rPr>
              <a:t>з</a:t>
            </a:r>
            <a:r>
              <a:rPr dirty="0" sz="3900" spc="145" b="1">
                <a:latin typeface="Tahoma"/>
                <a:cs typeface="Tahoma"/>
              </a:rPr>
              <a:t>оп</a:t>
            </a:r>
            <a:r>
              <a:rPr dirty="0" sz="3900" spc="20" b="1">
                <a:latin typeface="Tahoma"/>
                <a:cs typeface="Tahoma"/>
              </a:rPr>
              <a:t>а</a:t>
            </a:r>
            <a:r>
              <a:rPr dirty="0" sz="3900" spc="250" b="1">
                <a:latin typeface="Tahoma"/>
                <a:cs typeface="Tahoma"/>
              </a:rPr>
              <a:t>с</a:t>
            </a:r>
            <a:r>
              <a:rPr dirty="0" sz="3900" spc="170" b="1">
                <a:latin typeface="Tahoma"/>
                <a:cs typeface="Tahoma"/>
              </a:rPr>
              <a:t>н</a:t>
            </a:r>
            <a:r>
              <a:rPr dirty="0" sz="3900" spc="140" b="1">
                <a:latin typeface="Tahoma"/>
                <a:cs typeface="Tahoma"/>
              </a:rPr>
              <a:t>о</a:t>
            </a:r>
            <a:r>
              <a:rPr dirty="0" sz="3900" spc="250" b="1">
                <a:latin typeface="Tahoma"/>
                <a:cs typeface="Tahoma"/>
              </a:rPr>
              <a:t>с</a:t>
            </a:r>
            <a:r>
              <a:rPr dirty="0" sz="3900" spc="55" b="1">
                <a:latin typeface="Tahoma"/>
                <a:cs typeface="Tahoma"/>
              </a:rPr>
              <a:t>т</a:t>
            </a:r>
            <a:r>
              <a:rPr dirty="0" sz="3900" spc="75" b="1">
                <a:latin typeface="Tahoma"/>
                <a:cs typeface="Tahoma"/>
              </a:rPr>
              <a:t>ь  </a:t>
            </a:r>
            <a:r>
              <a:rPr dirty="0" sz="3900" spc="145" b="1">
                <a:latin typeface="Tahoma"/>
                <a:cs typeface="Tahoma"/>
              </a:rPr>
              <a:t>целостность </a:t>
            </a:r>
            <a:r>
              <a:rPr dirty="0" sz="3900" spc="150" b="1">
                <a:latin typeface="Tahoma"/>
                <a:cs typeface="Tahoma"/>
              </a:rPr>
              <a:t> </a:t>
            </a:r>
            <a:r>
              <a:rPr dirty="0" sz="3900" spc="180" b="1">
                <a:latin typeface="Tahoma"/>
                <a:cs typeface="Tahoma"/>
              </a:rPr>
              <a:t>доверие</a:t>
            </a:r>
            <a:endParaRPr sz="3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ahoma"/>
              <a:buAutoNum type="arabicPeriod" startAt="2"/>
            </a:pPr>
            <a:endParaRPr sz="3800">
              <a:latin typeface="Tahoma"/>
              <a:cs typeface="Tahoma"/>
            </a:endParaRPr>
          </a:p>
          <a:p>
            <a:pPr marL="12700" marR="404495">
              <a:lnSpc>
                <a:spcPts val="4650"/>
              </a:lnSpc>
              <a:buAutoNum type="arabicPeriod" startAt="2"/>
              <a:tabLst>
                <a:tab pos="575945" algn="l"/>
              </a:tabLst>
            </a:pPr>
            <a:r>
              <a:rPr dirty="0" sz="3900" spc="155" b="1">
                <a:latin typeface="Tahoma"/>
                <a:cs typeface="Tahoma"/>
              </a:rPr>
              <a:t>Удобство </a:t>
            </a:r>
            <a:r>
              <a:rPr dirty="0" sz="3900" spc="160" b="1">
                <a:latin typeface="Tahoma"/>
                <a:cs typeface="Tahoma"/>
              </a:rPr>
              <a:t> </a:t>
            </a:r>
            <a:r>
              <a:rPr dirty="0" sz="3900" spc="225" b="1">
                <a:latin typeface="Tahoma"/>
                <a:cs typeface="Tahoma"/>
              </a:rPr>
              <a:t>и</a:t>
            </a:r>
            <a:r>
              <a:rPr dirty="0" sz="3900" spc="250" b="1">
                <a:latin typeface="Tahoma"/>
                <a:cs typeface="Tahoma"/>
              </a:rPr>
              <a:t>с</a:t>
            </a:r>
            <a:r>
              <a:rPr dirty="0" sz="3900" spc="145" b="1">
                <a:latin typeface="Tahoma"/>
                <a:cs typeface="Tahoma"/>
              </a:rPr>
              <a:t>по</a:t>
            </a:r>
            <a:r>
              <a:rPr dirty="0" sz="3900" spc="45" b="1">
                <a:latin typeface="Tahoma"/>
                <a:cs typeface="Tahoma"/>
              </a:rPr>
              <a:t>л</a:t>
            </a:r>
            <a:r>
              <a:rPr dirty="0" sz="3900" spc="114" b="1">
                <a:latin typeface="Tahoma"/>
                <a:cs typeface="Tahoma"/>
              </a:rPr>
              <a:t>ь</a:t>
            </a:r>
            <a:r>
              <a:rPr dirty="0" sz="3900" spc="150" b="1">
                <a:latin typeface="Tahoma"/>
                <a:cs typeface="Tahoma"/>
              </a:rPr>
              <a:t>з</a:t>
            </a:r>
            <a:r>
              <a:rPr dirty="0" sz="3900" spc="140" b="1">
                <a:latin typeface="Tahoma"/>
                <a:cs typeface="Tahoma"/>
              </a:rPr>
              <a:t>о</a:t>
            </a:r>
            <a:r>
              <a:rPr dirty="0" sz="3900" spc="55" b="1">
                <a:latin typeface="Tahoma"/>
                <a:cs typeface="Tahoma"/>
              </a:rPr>
              <a:t>в</a:t>
            </a:r>
            <a:r>
              <a:rPr dirty="0" sz="3900" spc="20" b="1">
                <a:latin typeface="Tahoma"/>
                <a:cs typeface="Tahoma"/>
              </a:rPr>
              <a:t>а</a:t>
            </a:r>
            <a:r>
              <a:rPr dirty="0" sz="3900" spc="170" b="1">
                <a:latin typeface="Tahoma"/>
                <a:cs typeface="Tahoma"/>
              </a:rPr>
              <a:t>н</a:t>
            </a:r>
            <a:r>
              <a:rPr dirty="0" sz="3900" spc="225" b="1">
                <a:latin typeface="Tahoma"/>
                <a:cs typeface="Tahoma"/>
              </a:rPr>
              <a:t>и</a:t>
            </a:r>
            <a:r>
              <a:rPr dirty="0" sz="3900" spc="70" b="1">
                <a:latin typeface="Tahoma"/>
                <a:cs typeface="Tahoma"/>
              </a:rPr>
              <a:t>я</a:t>
            </a:r>
            <a:endParaRPr sz="39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57177" y="2708915"/>
            <a:ext cx="6648449" cy="71913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509474" y="1898080"/>
            <a:ext cx="21805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20" b="1">
                <a:latin typeface="Tahoma"/>
                <a:cs typeface="Tahoma"/>
              </a:rPr>
              <a:t>Top</a:t>
            </a:r>
            <a:r>
              <a:rPr dirty="0" sz="3600" spc="-110" b="1">
                <a:latin typeface="Tahoma"/>
                <a:cs typeface="Tahoma"/>
              </a:rPr>
              <a:t> </a:t>
            </a:r>
            <a:r>
              <a:rPr dirty="0" sz="3600" spc="90" b="1">
                <a:latin typeface="Tahoma"/>
                <a:cs typeface="Tahoma"/>
              </a:rPr>
              <a:t>view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59570"/>
            <a:ext cx="3928110" cy="6959600"/>
            <a:chOff x="0" y="1659570"/>
            <a:chExt cx="3928110" cy="6959600"/>
          </a:xfrm>
        </p:grpSpPr>
        <p:sp>
          <p:nvSpPr>
            <p:cNvPr id="3" name="object 3"/>
            <p:cNvSpPr/>
            <p:nvPr/>
          </p:nvSpPr>
          <p:spPr>
            <a:xfrm>
              <a:off x="0" y="1659570"/>
              <a:ext cx="3928110" cy="6959600"/>
            </a:xfrm>
            <a:custGeom>
              <a:avLst/>
              <a:gdLst/>
              <a:ahLst/>
              <a:cxnLst/>
              <a:rect l="l" t="t" r="r" b="b"/>
              <a:pathLst>
                <a:path w="3928110" h="6959600">
                  <a:moveTo>
                    <a:pt x="777232" y="12700"/>
                  </a:moveTo>
                  <a:lnTo>
                    <a:pt x="105753" y="12700"/>
                  </a:lnTo>
                  <a:lnTo>
                    <a:pt x="153198" y="0"/>
                  </a:lnTo>
                  <a:lnTo>
                    <a:pt x="729788" y="0"/>
                  </a:lnTo>
                  <a:lnTo>
                    <a:pt x="777232" y="12700"/>
                  </a:lnTo>
                  <a:close/>
                </a:path>
                <a:path w="3928110" h="6959600">
                  <a:moveTo>
                    <a:pt x="871564" y="25400"/>
                  </a:moveTo>
                  <a:lnTo>
                    <a:pt x="11422" y="25400"/>
                  </a:lnTo>
                  <a:lnTo>
                    <a:pt x="58494" y="12700"/>
                  </a:lnTo>
                  <a:lnTo>
                    <a:pt x="824492" y="12700"/>
                  </a:lnTo>
                  <a:lnTo>
                    <a:pt x="871564" y="25400"/>
                  </a:lnTo>
                  <a:close/>
                </a:path>
                <a:path w="3928110" h="6959600">
                  <a:moveTo>
                    <a:pt x="918442" y="6934200"/>
                  </a:moveTo>
                  <a:lnTo>
                    <a:pt x="0" y="6934200"/>
                  </a:lnTo>
                  <a:lnTo>
                    <a:pt x="0" y="25400"/>
                  </a:lnTo>
                  <a:lnTo>
                    <a:pt x="918442" y="25400"/>
                  </a:lnTo>
                  <a:lnTo>
                    <a:pt x="965123" y="38100"/>
                  </a:lnTo>
                  <a:lnTo>
                    <a:pt x="1011603" y="38100"/>
                  </a:lnTo>
                  <a:lnTo>
                    <a:pt x="1057878" y="50800"/>
                  </a:lnTo>
                  <a:lnTo>
                    <a:pt x="1103943" y="50800"/>
                  </a:lnTo>
                  <a:lnTo>
                    <a:pt x="1330970" y="114300"/>
                  </a:lnTo>
                  <a:lnTo>
                    <a:pt x="1375686" y="114300"/>
                  </a:lnTo>
                  <a:lnTo>
                    <a:pt x="1420163" y="127000"/>
                  </a:lnTo>
                  <a:lnTo>
                    <a:pt x="1464395" y="152400"/>
                  </a:lnTo>
                  <a:lnTo>
                    <a:pt x="1681751" y="215900"/>
                  </a:lnTo>
                  <a:lnTo>
                    <a:pt x="1724431" y="241300"/>
                  </a:lnTo>
                  <a:lnTo>
                    <a:pt x="1808966" y="266700"/>
                  </a:lnTo>
                  <a:lnTo>
                    <a:pt x="1850812" y="292100"/>
                  </a:lnTo>
                  <a:lnTo>
                    <a:pt x="1892371" y="304800"/>
                  </a:lnTo>
                  <a:lnTo>
                    <a:pt x="1933640" y="330200"/>
                  </a:lnTo>
                  <a:lnTo>
                    <a:pt x="1974613" y="342900"/>
                  </a:lnTo>
                  <a:lnTo>
                    <a:pt x="2055659" y="393700"/>
                  </a:lnTo>
                  <a:lnTo>
                    <a:pt x="2095722" y="406400"/>
                  </a:lnTo>
                  <a:lnTo>
                    <a:pt x="2214022" y="482600"/>
                  </a:lnTo>
                  <a:lnTo>
                    <a:pt x="2252811" y="495300"/>
                  </a:lnTo>
                  <a:lnTo>
                    <a:pt x="2367188" y="571500"/>
                  </a:lnTo>
                  <a:lnTo>
                    <a:pt x="2478487" y="647700"/>
                  </a:lnTo>
                  <a:lnTo>
                    <a:pt x="2550921" y="698500"/>
                  </a:lnTo>
                  <a:lnTo>
                    <a:pt x="2586595" y="736600"/>
                  </a:lnTo>
                  <a:lnTo>
                    <a:pt x="2656837" y="787400"/>
                  </a:lnTo>
                  <a:lnTo>
                    <a:pt x="2691396" y="812800"/>
                  </a:lnTo>
                  <a:lnTo>
                    <a:pt x="2725575" y="850900"/>
                  </a:lnTo>
                  <a:lnTo>
                    <a:pt x="2792776" y="901700"/>
                  </a:lnTo>
                  <a:lnTo>
                    <a:pt x="2825788" y="939800"/>
                  </a:lnTo>
                  <a:lnTo>
                    <a:pt x="2858404" y="965200"/>
                  </a:lnTo>
                  <a:lnTo>
                    <a:pt x="2890618" y="1003300"/>
                  </a:lnTo>
                  <a:lnTo>
                    <a:pt x="2922426" y="1028700"/>
                  </a:lnTo>
                  <a:lnTo>
                    <a:pt x="2953825" y="1066800"/>
                  </a:lnTo>
                  <a:lnTo>
                    <a:pt x="2984809" y="1092200"/>
                  </a:lnTo>
                  <a:lnTo>
                    <a:pt x="3015374" y="1130300"/>
                  </a:lnTo>
                  <a:lnTo>
                    <a:pt x="3045517" y="1155700"/>
                  </a:lnTo>
                  <a:lnTo>
                    <a:pt x="3075233" y="1193800"/>
                  </a:lnTo>
                  <a:lnTo>
                    <a:pt x="3104517" y="1231900"/>
                  </a:lnTo>
                  <a:lnTo>
                    <a:pt x="3133366" y="1270000"/>
                  </a:lnTo>
                  <a:lnTo>
                    <a:pt x="3161775" y="1295400"/>
                  </a:lnTo>
                  <a:lnTo>
                    <a:pt x="3189740" y="1333500"/>
                  </a:lnTo>
                  <a:lnTo>
                    <a:pt x="3217256" y="1371600"/>
                  </a:lnTo>
                  <a:lnTo>
                    <a:pt x="3244320" y="1409700"/>
                  </a:lnTo>
                  <a:lnTo>
                    <a:pt x="3270927" y="1447800"/>
                  </a:lnTo>
                  <a:lnTo>
                    <a:pt x="3297073" y="1485900"/>
                  </a:lnTo>
                  <a:lnTo>
                    <a:pt x="3322754" y="1511300"/>
                  </a:lnTo>
                  <a:lnTo>
                    <a:pt x="3347965" y="1549400"/>
                  </a:lnTo>
                  <a:lnTo>
                    <a:pt x="3372702" y="1587500"/>
                  </a:lnTo>
                  <a:lnTo>
                    <a:pt x="3396961" y="1625600"/>
                  </a:lnTo>
                  <a:lnTo>
                    <a:pt x="3420737" y="1663700"/>
                  </a:lnTo>
                  <a:lnTo>
                    <a:pt x="3444027" y="1701800"/>
                  </a:lnTo>
                  <a:lnTo>
                    <a:pt x="3466826" y="1752600"/>
                  </a:lnTo>
                  <a:lnTo>
                    <a:pt x="3489129" y="1790700"/>
                  </a:lnTo>
                  <a:lnTo>
                    <a:pt x="3510933" y="1828800"/>
                  </a:lnTo>
                  <a:lnTo>
                    <a:pt x="3532234" y="1866900"/>
                  </a:lnTo>
                  <a:lnTo>
                    <a:pt x="3553026" y="1905000"/>
                  </a:lnTo>
                  <a:lnTo>
                    <a:pt x="3573307" y="1943100"/>
                  </a:lnTo>
                  <a:lnTo>
                    <a:pt x="3593070" y="1993900"/>
                  </a:lnTo>
                  <a:lnTo>
                    <a:pt x="3612313" y="2032000"/>
                  </a:lnTo>
                  <a:lnTo>
                    <a:pt x="3631031" y="2070100"/>
                  </a:lnTo>
                  <a:lnTo>
                    <a:pt x="3649220" y="2108200"/>
                  </a:lnTo>
                  <a:lnTo>
                    <a:pt x="3666875" y="2159000"/>
                  </a:lnTo>
                  <a:lnTo>
                    <a:pt x="3683992" y="2197100"/>
                  </a:lnTo>
                  <a:lnTo>
                    <a:pt x="3700568" y="2235200"/>
                  </a:lnTo>
                  <a:lnTo>
                    <a:pt x="3716597" y="2286000"/>
                  </a:lnTo>
                  <a:lnTo>
                    <a:pt x="3732075" y="2324100"/>
                  </a:lnTo>
                  <a:lnTo>
                    <a:pt x="3746999" y="2374900"/>
                  </a:lnTo>
                  <a:lnTo>
                    <a:pt x="3761363" y="2413000"/>
                  </a:lnTo>
                  <a:lnTo>
                    <a:pt x="3775164" y="2451100"/>
                  </a:lnTo>
                  <a:lnTo>
                    <a:pt x="3788398" y="2501900"/>
                  </a:lnTo>
                  <a:lnTo>
                    <a:pt x="3801060" y="2540000"/>
                  </a:lnTo>
                  <a:lnTo>
                    <a:pt x="3813145" y="2590800"/>
                  </a:lnTo>
                  <a:lnTo>
                    <a:pt x="3824651" y="2641600"/>
                  </a:lnTo>
                  <a:lnTo>
                    <a:pt x="3835571" y="2679700"/>
                  </a:lnTo>
                  <a:lnTo>
                    <a:pt x="3845903" y="2730500"/>
                  </a:lnTo>
                  <a:lnTo>
                    <a:pt x="3855641" y="2768600"/>
                  </a:lnTo>
                  <a:lnTo>
                    <a:pt x="3864782" y="2819400"/>
                  </a:lnTo>
                  <a:lnTo>
                    <a:pt x="3873322" y="2857500"/>
                  </a:lnTo>
                  <a:lnTo>
                    <a:pt x="3881255" y="2908300"/>
                  </a:lnTo>
                  <a:lnTo>
                    <a:pt x="3888578" y="2959100"/>
                  </a:lnTo>
                  <a:lnTo>
                    <a:pt x="3895287" y="2997200"/>
                  </a:lnTo>
                  <a:lnTo>
                    <a:pt x="3901377" y="3048000"/>
                  </a:lnTo>
                  <a:lnTo>
                    <a:pt x="3906844" y="3098800"/>
                  </a:lnTo>
                  <a:lnTo>
                    <a:pt x="3911684" y="3149600"/>
                  </a:lnTo>
                  <a:lnTo>
                    <a:pt x="3915893" y="3187700"/>
                  </a:lnTo>
                  <a:lnTo>
                    <a:pt x="3919465" y="3238500"/>
                  </a:lnTo>
                  <a:lnTo>
                    <a:pt x="3922398" y="3289300"/>
                  </a:lnTo>
                  <a:lnTo>
                    <a:pt x="3924686" y="3340100"/>
                  </a:lnTo>
                  <a:lnTo>
                    <a:pt x="3926326" y="3378200"/>
                  </a:lnTo>
                  <a:lnTo>
                    <a:pt x="3927313" y="3429000"/>
                  </a:lnTo>
                  <a:lnTo>
                    <a:pt x="3927643" y="3479800"/>
                  </a:lnTo>
                  <a:lnTo>
                    <a:pt x="3927313" y="3530600"/>
                  </a:lnTo>
                  <a:lnTo>
                    <a:pt x="3926326" y="3581400"/>
                  </a:lnTo>
                  <a:lnTo>
                    <a:pt x="3924686" y="3619500"/>
                  </a:lnTo>
                  <a:lnTo>
                    <a:pt x="3922398" y="3670300"/>
                  </a:lnTo>
                  <a:lnTo>
                    <a:pt x="3919465" y="3721100"/>
                  </a:lnTo>
                  <a:lnTo>
                    <a:pt x="3915893" y="3771900"/>
                  </a:lnTo>
                  <a:lnTo>
                    <a:pt x="3911684" y="3810000"/>
                  </a:lnTo>
                  <a:lnTo>
                    <a:pt x="3906844" y="3860800"/>
                  </a:lnTo>
                  <a:lnTo>
                    <a:pt x="3901377" y="3911600"/>
                  </a:lnTo>
                  <a:lnTo>
                    <a:pt x="3895287" y="3962400"/>
                  </a:lnTo>
                  <a:lnTo>
                    <a:pt x="3888578" y="4000500"/>
                  </a:lnTo>
                  <a:lnTo>
                    <a:pt x="3881255" y="4051300"/>
                  </a:lnTo>
                  <a:lnTo>
                    <a:pt x="3873322" y="4102100"/>
                  </a:lnTo>
                  <a:lnTo>
                    <a:pt x="3864782" y="4140200"/>
                  </a:lnTo>
                  <a:lnTo>
                    <a:pt x="3855641" y="4191000"/>
                  </a:lnTo>
                  <a:lnTo>
                    <a:pt x="3845903" y="4229100"/>
                  </a:lnTo>
                  <a:lnTo>
                    <a:pt x="3835571" y="4279900"/>
                  </a:lnTo>
                  <a:lnTo>
                    <a:pt x="3824651" y="4318000"/>
                  </a:lnTo>
                  <a:lnTo>
                    <a:pt x="3813145" y="4368800"/>
                  </a:lnTo>
                  <a:lnTo>
                    <a:pt x="3801060" y="4419600"/>
                  </a:lnTo>
                  <a:lnTo>
                    <a:pt x="3788398" y="4457700"/>
                  </a:lnTo>
                  <a:lnTo>
                    <a:pt x="3775164" y="4508500"/>
                  </a:lnTo>
                  <a:lnTo>
                    <a:pt x="3761363" y="4546600"/>
                  </a:lnTo>
                  <a:lnTo>
                    <a:pt x="3746999" y="4584700"/>
                  </a:lnTo>
                  <a:lnTo>
                    <a:pt x="3732075" y="4635500"/>
                  </a:lnTo>
                  <a:lnTo>
                    <a:pt x="3716597" y="4673600"/>
                  </a:lnTo>
                  <a:lnTo>
                    <a:pt x="3700568" y="4724400"/>
                  </a:lnTo>
                  <a:lnTo>
                    <a:pt x="3683992" y="4762500"/>
                  </a:lnTo>
                  <a:lnTo>
                    <a:pt x="3666875" y="4800600"/>
                  </a:lnTo>
                  <a:lnTo>
                    <a:pt x="3649220" y="4851400"/>
                  </a:lnTo>
                  <a:lnTo>
                    <a:pt x="3631031" y="4889500"/>
                  </a:lnTo>
                  <a:lnTo>
                    <a:pt x="3612313" y="4927600"/>
                  </a:lnTo>
                  <a:lnTo>
                    <a:pt x="3593070" y="4965700"/>
                  </a:lnTo>
                  <a:lnTo>
                    <a:pt x="3573307" y="5016500"/>
                  </a:lnTo>
                  <a:lnTo>
                    <a:pt x="3553026" y="5054600"/>
                  </a:lnTo>
                  <a:lnTo>
                    <a:pt x="3532234" y="5092700"/>
                  </a:lnTo>
                  <a:lnTo>
                    <a:pt x="3510933" y="5130800"/>
                  </a:lnTo>
                  <a:lnTo>
                    <a:pt x="3489129" y="5168900"/>
                  </a:lnTo>
                  <a:lnTo>
                    <a:pt x="3466826" y="5207000"/>
                  </a:lnTo>
                  <a:lnTo>
                    <a:pt x="3444027" y="5257800"/>
                  </a:lnTo>
                  <a:lnTo>
                    <a:pt x="3420737" y="5295900"/>
                  </a:lnTo>
                  <a:lnTo>
                    <a:pt x="3396961" y="5334000"/>
                  </a:lnTo>
                  <a:lnTo>
                    <a:pt x="3372702" y="5372100"/>
                  </a:lnTo>
                  <a:lnTo>
                    <a:pt x="3347965" y="5410200"/>
                  </a:lnTo>
                  <a:lnTo>
                    <a:pt x="3322754" y="5448300"/>
                  </a:lnTo>
                  <a:lnTo>
                    <a:pt x="3297073" y="5473700"/>
                  </a:lnTo>
                  <a:lnTo>
                    <a:pt x="3270927" y="5511800"/>
                  </a:lnTo>
                  <a:lnTo>
                    <a:pt x="3244320" y="5549900"/>
                  </a:lnTo>
                  <a:lnTo>
                    <a:pt x="3217256" y="5588000"/>
                  </a:lnTo>
                  <a:lnTo>
                    <a:pt x="3189740" y="5626100"/>
                  </a:lnTo>
                  <a:lnTo>
                    <a:pt x="3161775" y="5664200"/>
                  </a:lnTo>
                  <a:lnTo>
                    <a:pt x="3133366" y="5689600"/>
                  </a:lnTo>
                  <a:lnTo>
                    <a:pt x="3104517" y="5727700"/>
                  </a:lnTo>
                  <a:lnTo>
                    <a:pt x="3075233" y="5765800"/>
                  </a:lnTo>
                  <a:lnTo>
                    <a:pt x="3045517" y="5803900"/>
                  </a:lnTo>
                  <a:lnTo>
                    <a:pt x="3015374" y="5829300"/>
                  </a:lnTo>
                  <a:lnTo>
                    <a:pt x="2984809" y="5867400"/>
                  </a:lnTo>
                  <a:lnTo>
                    <a:pt x="2953825" y="5892800"/>
                  </a:lnTo>
                  <a:lnTo>
                    <a:pt x="2922426" y="5930900"/>
                  </a:lnTo>
                  <a:lnTo>
                    <a:pt x="2890618" y="5956300"/>
                  </a:lnTo>
                  <a:lnTo>
                    <a:pt x="2858404" y="5994400"/>
                  </a:lnTo>
                  <a:lnTo>
                    <a:pt x="2825788" y="6019800"/>
                  </a:lnTo>
                  <a:lnTo>
                    <a:pt x="2792776" y="6057900"/>
                  </a:lnTo>
                  <a:lnTo>
                    <a:pt x="2725575" y="6108700"/>
                  </a:lnTo>
                  <a:lnTo>
                    <a:pt x="2691396" y="6146800"/>
                  </a:lnTo>
                  <a:lnTo>
                    <a:pt x="2621902" y="6197600"/>
                  </a:lnTo>
                  <a:lnTo>
                    <a:pt x="2586595" y="6223000"/>
                  </a:lnTo>
                  <a:lnTo>
                    <a:pt x="2550921" y="6261100"/>
                  </a:lnTo>
                  <a:lnTo>
                    <a:pt x="2478487" y="6311900"/>
                  </a:lnTo>
                  <a:lnTo>
                    <a:pt x="2367188" y="6388100"/>
                  </a:lnTo>
                  <a:lnTo>
                    <a:pt x="2252811" y="6464300"/>
                  </a:lnTo>
                  <a:lnTo>
                    <a:pt x="2214022" y="6477000"/>
                  </a:lnTo>
                  <a:lnTo>
                    <a:pt x="2095722" y="6553200"/>
                  </a:lnTo>
                  <a:lnTo>
                    <a:pt x="2055659" y="6565900"/>
                  </a:lnTo>
                  <a:lnTo>
                    <a:pt x="1974613" y="6616700"/>
                  </a:lnTo>
                  <a:lnTo>
                    <a:pt x="1933640" y="6629400"/>
                  </a:lnTo>
                  <a:lnTo>
                    <a:pt x="1892371" y="6654800"/>
                  </a:lnTo>
                  <a:lnTo>
                    <a:pt x="1850812" y="6667500"/>
                  </a:lnTo>
                  <a:lnTo>
                    <a:pt x="1808966" y="6692900"/>
                  </a:lnTo>
                  <a:lnTo>
                    <a:pt x="1724431" y="6718300"/>
                  </a:lnTo>
                  <a:lnTo>
                    <a:pt x="1681751" y="6743700"/>
                  </a:lnTo>
                  <a:lnTo>
                    <a:pt x="1464395" y="6807200"/>
                  </a:lnTo>
                  <a:lnTo>
                    <a:pt x="1420163" y="6832600"/>
                  </a:lnTo>
                  <a:lnTo>
                    <a:pt x="1375686" y="6845300"/>
                  </a:lnTo>
                  <a:lnTo>
                    <a:pt x="1330970" y="6845300"/>
                  </a:lnTo>
                  <a:lnTo>
                    <a:pt x="1103943" y="6908800"/>
                  </a:lnTo>
                  <a:lnTo>
                    <a:pt x="1057878" y="6908800"/>
                  </a:lnTo>
                  <a:lnTo>
                    <a:pt x="1011603" y="6921500"/>
                  </a:lnTo>
                  <a:lnTo>
                    <a:pt x="965123" y="6921500"/>
                  </a:lnTo>
                  <a:lnTo>
                    <a:pt x="918442" y="6934200"/>
                  </a:lnTo>
                  <a:close/>
                </a:path>
                <a:path w="3928110" h="6959600">
                  <a:moveTo>
                    <a:pt x="824492" y="6946900"/>
                  </a:moveTo>
                  <a:lnTo>
                    <a:pt x="58494" y="6946900"/>
                  </a:lnTo>
                  <a:lnTo>
                    <a:pt x="11422" y="6934200"/>
                  </a:lnTo>
                  <a:lnTo>
                    <a:pt x="871564" y="6934200"/>
                  </a:lnTo>
                  <a:lnTo>
                    <a:pt x="824492" y="6946900"/>
                  </a:lnTo>
                  <a:close/>
                </a:path>
                <a:path w="3928110" h="6959600">
                  <a:moveTo>
                    <a:pt x="729788" y="6959600"/>
                  </a:moveTo>
                  <a:lnTo>
                    <a:pt x="153198" y="6959600"/>
                  </a:lnTo>
                  <a:lnTo>
                    <a:pt x="105753" y="6946900"/>
                  </a:lnTo>
                  <a:lnTo>
                    <a:pt x="777232" y="6946900"/>
                  </a:lnTo>
                  <a:lnTo>
                    <a:pt x="729788" y="6959600"/>
                  </a:lnTo>
                  <a:close/>
                </a:path>
              </a:pathLst>
            </a:custGeom>
            <a:solidFill>
              <a:srgbClr val="F57D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3451" y="4324028"/>
              <a:ext cx="161925" cy="161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3451" y="5505128"/>
              <a:ext cx="161925" cy="1619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4876" y="6086153"/>
              <a:ext cx="142874" cy="1428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4876" y="6629077"/>
              <a:ext cx="142874" cy="1428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15121" y="970634"/>
            <a:ext cx="4846955" cy="1016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0" spc="135"/>
              <a:t>К</a:t>
            </a:r>
            <a:r>
              <a:rPr dirty="0" sz="6500" spc="590"/>
              <a:t>А</a:t>
            </a:r>
            <a:r>
              <a:rPr dirty="0" sz="6500" spc="145"/>
              <a:t>Ч</a:t>
            </a:r>
            <a:r>
              <a:rPr dirty="0" sz="6500" spc="350"/>
              <a:t>Е</a:t>
            </a:r>
            <a:r>
              <a:rPr dirty="0" sz="6500" spc="340"/>
              <a:t>С</a:t>
            </a:r>
            <a:r>
              <a:rPr dirty="0" sz="6500" spc="40"/>
              <a:t>Т</a:t>
            </a:r>
            <a:r>
              <a:rPr dirty="0" sz="6500" spc="380"/>
              <a:t>В</a:t>
            </a:r>
            <a:r>
              <a:rPr dirty="0" sz="6500" spc="484"/>
              <a:t>О</a:t>
            </a:r>
            <a:endParaRPr sz="6500"/>
          </a:p>
        </p:txBody>
      </p:sp>
      <p:sp>
        <p:nvSpPr>
          <p:cNvPr id="9" name="object 9"/>
          <p:cNvSpPr txBox="1"/>
          <p:nvPr/>
        </p:nvSpPr>
        <p:spPr>
          <a:xfrm>
            <a:off x="2493551" y="3511228"/>
            <a:ext cx="6144260" cy="34315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89305" marR="5080" indent="-777240">
              <a:lnSpc>
                <a:spcPct val="99200"/>
              </a:lnSpc>
              <a:spcBef>
                <a:spcPts val="135"/>
              </a:spcBef>
            </a:pPr>
            <a:r>
              <a:rPr dirty="0" sz="3600" b="1">
                <a:latin typeface="Tahoma"/>
                <a:cs typeface="Tahoma"/>
              </a:rPr>
              <a:t>4. </a:t>
            </a:r>
            <a:r>
              <a:rPr dirty="0" sz="3600" spc="125" b="1">
                <a:latin typeface="Tahoma"/>
                <a:cs typeface="Tahoma"/>
              </a:rPr>
              <a:t>Адаптируемость: </a:t>
            </a:r>
            <a:r>
              <a:rPr dirty="0" sz="3600" spc="130" b="1">
                <a:latin typeface="Tahoma"/>
                <a:cs typeface="Tahoma"/>
              </a:rPr>
              <a:t> </a:t>
            </a:r>
            <a:r>
              <a:rPr dirty="0" sz="3900" spc="100" b="1">
                <a:latin typeface="Tahoma"/>
                <a:cs typeface="Tahoma"/>
              </a:rPr>
              <a:t>функциональная </a:t>
            </a:r>
            <a:r>
              <a:rPr dirty="0" sz="3900" spc="105" b="1">
                <a:latin typeface="Tahoma"/>
                <a:cs typeface="Tahoma"/>
              </a:rPr>
              <a:t> </a:t>
            </a:r>
            <a:r>
              <a:rPr dirty="0" sz="3900" spc="160" b="1">
                <a:latin typeface="Tahoma"/>
                <a:cs typeface="Tahoma"/>
              </a:rPr>
              <a:t>совместимость </a:t>
            </a:r>
            <a:r>
              <a:rPr dirty="0" sz="3900" spc="165" b="1">
                <a:latin typeface="Tahoma"/>
                <a:cs typeface="Tahoma"/>
              </a:rPr>
              <a:t> </a:t>
            </a:r>
            <a:r>
              <a:rPr dirty="0" sz="3900" spc="155" b="1">
                <a:latin typeface="Tahoma"/>
                <a:cs typeface="Tahoma"/>
              </a:rPr>
              <a:t>масштабируемость </a:t>
            </a:r>
            <a:r>
              <a:rPr dirty="0" sz="3900" spc="-1130" b="1">
                <a:latin typeface="Tahoma"/>
                <a:cs typeface="Tahoma"/>
              </a:rPr>
              <a:t> </a:t>
            </a:r>
            <a:r>
              <a:rPr dirty="0" sz="3600" spc="120" b="1">
                <a:latin typeface="Tahoma"/>
                <a:cs typeface="Tahoma"/>
              </a:rPr>
              <a:t>портативность </a:t>
            </a:r>
            <a:r>
              <a:rPr dirty="0" sz="3600" spc="125" b="1">
                <a:latin typeface="Tahoma"/>
                <a:cs typeface="Tahoma"/>
              </a:rPr>
              <a:t> </a:t>
            </a:r>
            <a:r>
              <a:rPr dirty="0" sz="3600" spc="155" b="1">
                <a:latin typeface="Tahoma"/>
                <a:cs typeface="Tahoma"/>
              </a:rPr>
              <a:t>расширяемость</a:t>
            </a:r>
            <a:endParaRPr sz="36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0147" y="2019121"/>
            <a:ext cx="6638924" cy="82200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901962"/>
            <a:ext cx="5972175" cy="2354580"/>
          </a:xfrm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12700" marR="5080">
              <a:lnSpc>
                <a:spcPts val="9120"/>
              </a:lnSpc>
              <a:spcBef>
                <a:spcPts val="300"/>
              </a:spcBef>
            </a:pPr>
            <a:r>
              <a:rPr dirty="0" sz="7650" spc="350">
                <a:solidFill>
                  <a:srgbClr val="FFFFFF"/>
                </a:solidFill>
              </a:rPr>
              <a:t>Спасибо</a:t>
            </a:r>
            <a:r>
              <a:rPr dirty="0" sz="7650" spc="-135">
                <a:solidFill>
                  <a:srgbClr val="FFFFFF"/>
                </a:solidFill>
              </a:rPr>
              <a:t> </a:t>
            </a:r>
            <a:r>
              <a:rPr dirty="0" sz="7650" spc="185">
                <a:solidFill>
                  <a:srgbClr val="FFFFFF"/>
                </a:solidFill>
              </a:rPr>
              <a:t>за </a:t>
            </a:r>
            <a:r>
              <a:rPr dirty="0" sz="7650" spc="-2225">
                <a:solidFill>
                  <a:srgbClr val="FFFFFF"/>
                </a:solidFill>
              </a:rPr>
              <a:t> </a:t>
            </a:r>
            <a:r>
              <a:rPr dirty="0" sz="7650" spc="254">
                <a:solidFill>
                  <a:srgbClr val="FFFFFF"/>
                </a:solidFill>
              </a:rPr>
              <a:t>внимание!</a:t>
            </a:r>
            <a:endParaRPr sz="76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Екатерина Григоращенко</dc:creator>
  <cp:keywords>DAEx-BZ2nGc,BAEZMZsZACs</cp:keywords>
  <dc:title>Референтная модель TRM в TOGAF</dc:title>
  <dcterms:created xsi:type="dcterms:W3CDTF">2021-12-09T08:31:19Z</dcterms:created>
  <dcterms:modified xsi:type="dcterms:W3CDTF">2021-12-09T08:31:19Z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2021-12-08T00:00:00Z</vt:filetime>
  </property>
  <property fmtid="{D5CDD505-2E9C-101B-9397-08002B2CF9AE}" pid="3" name="Creator">
    <vt:lpwstr>Canva</vt:lpwstr>
  </property>
  <property fmtid="{D5CDD505-2E9C-101B-9397-08002B2CF9AE}" pid="4" name="LastSaved">
    <vt:filetime>2021-12-09T00:00:00Z</vt:filetime>
  </property>
</Properties>
</file>