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2ED46-2AA5-42B3-8C1C-A29FE3F8FE39}" v="1" dt="2021-05-15T12:36:2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имадеева Гульнара Мансуровна" userId="S::gmgimadeeva@edu.hse.ru::c63374ac-22e2-471a-877c-653cf79eff41" providerId="AD" clId="Web-{1582ED46-2AA5-42B3-8C1C-A29FE3F8FE39}"/>
    <pc:docChg chg="modSld">
      <pc:chgData name="Гимадеева Гульнара Мансуровна" userId="S::gmgimadeeva@edu.hse.ru::c63374ac-22e2-471a-877c-653cf79eff41" providerId="AD" clId="Web-{1582ED46-2AA5-42B3-8C1C-A29FE3F8FE39}" dt="2021-05-15T12:36:24.645" v="0" actId="1076"/>
      <pc:docMkLst>
        <pc:docMk/>
      </pc:docMkLst>
      <pc:sldChg chg="modSp">
        <pc:chgData name="Гимадеева Гульнара Мансуровна" userId="S::gmgimadeeva@edu.hse.ru::c63374ac-22e2-471a-877c-653cf79eff41" providerId="AD" clId="Web-{1582ED46-2AA5-42B3-8C1C-A29FE3F8FE39}" dt="2021-05-15T12:36:24.645" v="0" actId="1076"/>
        <pc:sldMkLst>
          <pc:docMk/>
          <pc:sldMk cId="1668356702" sldId="256"/>
        </pc:sldMkLst>
        <pc:picChg chg="mod">
          <ac:chgData name="Гимадеева Гульнара Мансуровна" userId="S::gmgimadeeva@edu.hse.ru::c63374ac-22e2-471a-877c-653cf79eff41" providerId="AD" clId="Web-{1582ED46-2AA5-42B3-8C1C-A29FE3F8FE39}" dt="2021-05-15T12:36:24.645" v="0" actId="1076"/>
          <ac:picMkLst>
            <pc:docMk/>
            <pc:sldMk cId="1668356702" sldId="256"/>
            <ac:picMk id="11" creationId="{8351DBFD-13BB-4BB7-B8FE-9DB335ABBA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0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6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2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47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6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9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BC1D-9614-4901-B43A-7B49263C06EB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CF66-CB5C-4127-87FD-8A61B5357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B41F84-6261-4280-A9DF-539456E4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9" y="594360"/>
            <a:ext cx="6120000" cy="5797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6C31A3-885D-4549-BDAB-957ED7287D6A}"/>
              </a:ext>
            </a:extLst>
          </p:cNvPr>
          <p:cNvSpPr/>
          <p:nvPr/>
        </p:nvSpPr>
        <p:spPr>
          <a:xfrm>
            <a:off x="408824" y="106680"/>
            <a:ext cx="6120000" cy="4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Практическое задание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1DBFD-13BB-4BB7-B8FE-9DB335AB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0" y="6500934"/>
            <a:ext cx="575390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5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7EAEE-AA54-4412-9D66-D996F507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85" y="472440"/>
            <a:ext cx="59444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386F05692B79D4DB6115E9A3E97165B" ma:contentTypeVersion="0" ma:contentTypeDescription="Создание документа." ma:contentTypeScope="" ma:versionID="5dfaff225b9d632b9333d2efb3fa97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6A5871-E819-4493-9FBA-3663A72E7F20}"/>
</file>

<file path=customXml/itemProps2.xml><?xml version="1.0" encoding="utf-8"?>
<ds:datastoreItem xmlns:ds="http://schemas.openxmlformats.org/officeDocument/2006/customXml" ds:itemID="{B08E7D6B-D290-415C-A616-B98FC3645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AAA1E2-6D89-467D-B8BF-FFFDB156B9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Владислав Левин</dc:creator>
  <cp:revision>1</cp:revision>
  <dcterms:created xsi:type="dcterms:W3CDTF">2021-05-15T11:59:40Z</dcterms:created>
  <dcterms:modified xsi:type="dcterms:W3CDTF">2021-05-15T12:36:31Z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0x0101004386F05692B79D4DB6115E9A3E97165B</vt:lpwstr>
  </property>
</Properties>
</file>