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80" r:id="rId10"/>
    <p:sldId id="279" r:id="rId11"/>
    <p:sldId id="278" r:id="rId12"/>
    <p:sldId id="277" r:id="rId13"/>
    <p:sldId id="276" r:id="rId14"/>
    <p:sldId id="275" r:id="rId15"/>
    <p:sldId id="266" r:id="rId16"/>
    <p:sldId id="267" r:id="rId17"/>
    <p:sldId id="268" r:id="rId18"/>
    <p:sldId id="269" r:id="rId19"/>
    <p:sldId id="274" r:id="rId20"/>
    <p:sldId id="270" r:id="rId21"/>
    <p:sldId id="273" r:id="rId22"/>
    <p:sldId id="281" r:id="rId23"/>
    <p:sldId id="271" r:id="rId24"/>
    <p:sldId id="27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hail Grigorev" initials="MG" lastIdx="1" clrIdx="0">
    <p:extLst>
      <p:ext uri="{19B8F6BF-5375-455C-9EA6-DF929625EA0E}">
        <p15:presenceInfo xmlns:p15="http://schemas.microsoft.com/office/powerpoint/2012/main" userId="2ca8855c4ee9d4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C59F"/>
    <a:srgbClr val="C7FFE9"/>
    <a:srgbClr val="FE6988"/>
    <a:srgbClr val="FFC5CE"/>
    <a:srgbClr val="3AECA5"/>
    <a:srgbClr val="FB7EFF"/>
    <a:srgbClr val="222A35"/>
    <a:srgbClr val="8CD1FF"/>
    <a:srgbClr val="5E8BAA"/>
    <a:srgbClr val="75C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il Grigorev" userId="2ca8855c4ee9d474" providerId="LiveId" clId="{7D9C8706-1411-48A4-9B41-20C53D9241FC}"/>
    <pc:docChg chg="undo custSel addSld delSld modSld sldOrd">
      <pc:chgData name="Mikhail Grigorev" userId="2ca8855c4ee9d474" providerId="LiveId" clId="{7D9C8706-1411-48A4-9B41-20C53D9241FC}" dt="2022-01-10T07:31:22.573" v="4857"/>
      <pc:docMkLst>
        <pc:docMk/>
      </pc:docMkLst>
      <pc:sldChg chg="addSp delSp modSp mod">
        <pc:chgData name="Mikhail Grigorev" userId="2ca8855c4ee9d474" providerId="LiveId" clId="{7D9C8706-1411-48A4-9B41-20C53D9241FC}" dt="2022-01-08T22:19:32.195" v="3408" actId="478"/>
        <pc:sldMkLst>
          <pc:docMk/>
          <pc:sldMk cId="4192258065" sldId="256"/>
        </pc:sldMkLst>
        <pc:spChg chg="add del mod">
          <ac:chgData name="Mikhail Grigorev" userId="2ca8855c4ee9d474" providerId="LiveId" clId="{7D9C8706-1411-48A4-9B41-20C53D9241FC}" dt="2022-01-08T22:19:32.195" v="3408" actId="478"/>
          <ac:spMkLst>
            <pc:docMk/>
            <pc:sldMk cId="4192258065" sldId="256"/>
            <ac:spMk id="24" creationId="{A7437489-2126-4782-AFF7-EDADAD2AF174}"/>
          </ac:spMkLst>
        </pc:spChg>
      </pc:sldChg>
      <pc:sldChg chg="del">
        <pc:chgData name="Mikhail Grigorev" userId="2ca8855c4ee9d474" providerId="LiveId" clId="{7D9C8706-1411-48A4-9B41-20C53D9241FC}" dt="2022-01-08T21:14:21.943" v="2143" actId="2696"/>
        <pc:sldMkLst>
          <pc:docMk/>
          <pc:sldMk cId="482218547" sldId="257"/>
        </pc:sldMkLst>
      </pc:sldChg>
      <pc:sldChg chg="addSp delSp modSp add mod ord modAnim">
        <pc:chgData name="Mikhail Grigorev" userId="2ca8855c4ee9d474" providerId="LiveId" clId="{7D9C8706-1411-48A4-9B41-20C53D9241FC}" dt="2022-01-10T06:20:00.519" v="4620" actId="20577"/>
        <pc:sldMkLst>
          <pc:docMk/>
          <pc:sldMk cId="1565473069" sldId="258"/>
        </pc:sldMkLst>
        <pc:spChg chg="mod">
          <ac:chgData name="Mikhail Grigorev" userId="2ca8855c4ee9d474" providerId="LiveId" clId="{7D9C8706-1411-48A4-9B41-20C53D9241FC}" dt="2022-01-08T17:15:17.567" v="9" actId="1076"/>
          <ac:spMkLst>
            <pc:docMk/>
            <pc:sldMk cId="1565473069" sldId="258"/>
            <ac:spMk id="2" creationId="{F5EAD754-3E6E-4A2B-9499-B0A743B2CF14}"/>
          </ac:spMkLst>
        </pc:spChg>
        <pc:spChg chg="del">
          <ac:chgData name="Mikhail Grigorev" userId="2ca8855c4ee9d474" providerId="LiveId" clId="{7D9C8706-1411-48A4-9B41-20C53D9241FC}" dt="2022-01-08T17:17:35.593" v="51" actId="478"/>
          <ac:spMkLst>
            <pc:docMk/>
            <pc:sldMk cId="1565473069" sldId="258"/>
            <ac:spMk id="5" creationId="{CB5F956A-DD6A-4538-865A-09C6B66F552D}"/>
          </ac:spMkLst>
        </pc:spChg>
        <pc:spChg chg="del mod">
          <ac:chgData name="Mikhail Grigorev" userId="2ca8855c4ee9d474" providerId="LiveId" clId="{7D9C8706-1411-48A4-9B41-20C53D9241FC}" dt="2022-01-08T17:32:35.760" v="287" actId="478"/>
          <ac:spMkLst>
            <pc:docMk/>
            <pc:sldMk cId="1565473069" sldId="258"/>
            <ac:spMk id="6" creationId="{E18AEC0E-873E-4D87-9AF8-77F7DC6D46B2}"/>
          </ac:spMkLst>
        </pc:spChg>
        <pc:spChg chg="del mod">
          <ac:chgData name="Mikhail Grigorev" userId="2ca8855c4ee9d474" providerId="LiveId" clId="{7D9C8706-1411-48A4-9B41-20C53D9241FC}" dt="2022-01-08T17:32:34.853" v="286" actId="478"/>
          <ac:spMkLst>
            <pc:docMk/>
            <pc:sldMk cId="1565473069" sldId="258"/>
            <ac:spMk id="7" creationId="{4B22E635-FAA3-4D0C-BFD6-5A30212AB851}"/>
          </ac:spMkLst>
        </pc:spChg>
        <pc:spChg chg="del mod">
          <ac:chgData name="Mikhail Grigorev" userId="2ca8855c4ee9d474" providerId="LiveId" clId="{7D9C8706-1411-48A4-9B41-20C53D9241FC}" dt="2022-01-08T17:32:16.363" v="274" actId="478"/>
          <ac:spMkLst>
            <pc:docMk/>
            <pc:sldMk cId="1565473069" sldId="258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8T17:17:30.947" v="48" actId="1076"/>
          <ac:spMkLst>
            <pc:docMk/>
            <pc:sldMk cId="1565473069" sldId="258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17:32:33.484" v="285" actId="1076"/>
          <ac:spMkLst>
            <pc:docMk/>
            <pc:sldMk cId="1565473069" sldId="258"/>
            <ac:spMk id="17" creationId="{04FE127F-CB1D-441A-A5BF-6946F703703F}"/>
          </ac:spMkLst>
        </pc:spChg>
        <pc:spChg chg="mod">
          <ac:chgData name="Mikhail Grigorev" userId="2ca8855c4ee9d474" providerId="LiveId" clId="{7D9C8706-1411-48A4-9B41-20C53D9241FC}" dt="2022-01-08T17:32:31.108" v="283" actId="1076"/>
          <ac:spMkLst>
            <pc:docMk/>
            <pc:sldMk cId="1565473069" sldId="258"/>
            <ac:spMk id="18" creationId="{1C638A77-209B-46FF-9196-D5055953460D}"/>
          </ac:spMkLst>
        </pc:spChg>
        <pc:spChg chg="add del mod">
          <ac:chgData name="Mikhail Grigorev" userId="2ca8855c4ee9d474" providerId="LiveId" clId="{7D9C8706-1411-48A4-9B41-20C53D9241FC}" dt="2022-01-09T16:25:57.857" v="3739"/>
          <ac:spMkLst>
            <pc:docMk/>
            <pc:sldMk cId="1565473069" sldId="258"/>
            <ac:spMk id="19" creationId="{4895682E-B2E0-4A93-A5DE-83F03992EC79}"/>
          </ac:spMkLst>
        </pc:spChg>
        <pc:spChg chg="del">
          <ac:chgData name="Mikhail Grigorev" userId="2ca8855c4ee9d474" providerId="LiveId" clId="{7D9C8706-1411-48A4-9B41-20C53D9241FC}" dt="2022-01-08T17:32:26.463" v="280" actId="478"/>
          <ac:spMkLst>
            <pc:docMk/>
            <pc:sldMk cId="1565473069" sldId="258"/>
            <ac:spMk id="19" creationId="{F06B21DB-FC9F-4A81-8799-24A2ABFE84B7}"/>
          </ac:spMkLst>
        </pc:spChg>
        <pc:spChg chg="del mod">
          <ac:chgData name="Mikhail Grigorev" userId="2ca8855c4ee9d474" providerId="LiveId" clId="{7D9C8706-1411-48A4-9B41-20C53D9241FC}" dt="2022-01-08T17:32:17.423" v="275" actId="478"/>
          <ac:spMkLst>
            <pc:docMk/>
            <pc:sldMk cId="1565473069" sldId="258"/>
            <ac:spMk id="20" creationId="{92F65196-04F9-4A10-BFBB-3CA6579D1686}"/>
          </ac:spMkLst>
        </pc:spChg>
        <pc:spChg chg="add mod">
          <ac:chgData name="Mikhail Grigorev" userId="2ca8855c4ee9d474" providerId="LiveId" clId="{7D9C8706-1411-48A4-9B41-20C53D9241FC}" dt="2022-01-09T16:25:50.025" v="3734" actId="20577"/>
          <ac:spMkLst>
            <pc:docMk/>
            <pc:sldMk cId="1565473069" sldId="258"/>
            <ac:spMk id="20" creationId="{F2119065-3CBA-4576-A320-10431D3FF150}"/>
          </ac:spMkLst>
        </pc:spChg>
        <pc:spChg chg="mod">
          <ac:chgData name="Mikhail Grigorev" userId="2ca8855c4ee9d474" providerId="LiveId" clId="{7D9C8706-1411-48A4-9B41-20C53D9241FC}" dt="2022-01-09T16:58:13.049" v="4039" actId="1076"/>
          <ac:spMkLst>
            <pc:docMk/>
            <pc:sldMk cId="1565473069" sldId="258"/>
            <ac:spMk id="21" creationId="{61205EFD-0CBB-4FAF-A67D-31ECF6D7C856}"/>
          </ac:spMkLst>
        </pc:spChg>
        <pc:spChg chg="del mod">
          <ac:chgData name="Mikhail Grigorev" userId="2ca8855c4ee9d474" providerId="LiveId" clId="{7D9C8706-1411-48A4-9B41-20C53D9241FC}" dt="2022-01-08T17:32:38.010" v="288" actId="478"/>
          <ac:spMkLst>
            <pc:docMk/>
            <pc:sldMk cId="1565473069" sldId="258"/>
            <ac:spMk id="22" creationId="{2E5A50F2-74A5-4ED7-BD61-1FC8FEA0D28A}"/>
          </ac:spMkLst>
        </pc:spChg>
        <pc:spChg chg="add mod">
          <ac:chgData name="Mikhail Grigorev" userId="2ca8855c4ee9d474" providerId="LiveId" clId="{7D9C8706-1411-48A4-9B41-20C53D9241FC}" dt="2022-01-09T16:26:40.270" v="3767" actId="20577"/>
          <ac:spMkLst>
            <pc:docMk/>
            <pc:sldMk cId="1565473069" sldId="258"/>
            <ac:spMk id="22" creationId="{B8D67858-9DDC-4692-A107-9BAA241C26A5}"/>
          </ac:spMkLst>
        </pc:spChg>
        <pc:spChg chg="mod">
          <ac:chgData name="Mikhail Grigorev" userId="2ca8855c4ee9d474" providerId="LiveId" clId="{7D9C8706-1411-48A4-9B41-20C53D9241FC}" dt="2022-01-08T17:32:32.401" v="284" actId="1076"/>
          <ac:spMkLst>
            <pc:docMk/>
            <pc:sldMk cId="1565473069" sldId="258"/>
            <ac:spMk id="23" creationId="{FC7B9DAD-12BC-4C64-8D20-4C3E4B4AA026}"/>
          </ac:spMkLst>
        </pc:spChg>
        <pc:spChg chg="add mod">
          <ac:chgData name="Mikhail Grigorev" userId="2ca8855c4ee9d474" providerId="LiveId" clId="{7D9C8706-1411-48A4-9B41-20C53D9241FC}" dt="2022-01-09T16:12:38.362" v="3712" actId="20577"/>
          <ac:spMkLst>
            <pc:docMk/>
            <pc:sldMk cId="1565473069" sldId="258"/>
            <ac:spMk id="24" creationId="{A03D17A9-4A08-4C07-AACF-45F2C5671877}"/>
          </ac:spMkLst>
        </pc:spChg>
        <pc:spChg chg="add mod">
          <ac:chgData name="Mikhail Grigorev" userId="2ca8855c4ee9d474" providerId="LiveId" clId="{7D9C8706-1411-48A4-9B41-20C53D9241FC}" dt="2022-01-08T17:30:43.785" v="262" actId="1076"/>
          <ac:spMkLst>
            <pc:docMk/>
            <pc:sldMk cId="1565473069" sldId="258"/>
            <ac:spMk id="26" creationId="{590AE8AA-D662-4347-8A47-4C5DE342F0F7}"/>
          </ac:spMkLst>
        </pc:spChg>
        <pc:spChg chg="add del mod">
          <ac:chgData name="Mikhail Grigorev" userId="2ca8855c4ee9d474" providerId="LiveId" clId="{7D9C8706-1411-48A4-9B41-20C53D9241FC}" dt="2022-01-09T16:56:37.884" v="3967" actId="21"/>
          <ac:spMkLst>
            <pc:docMk/>
            <pc:sldMk cId="1565473069" sldId="258"/>
            <ac:spMk id="27" creationId="{B18E7268-DC5D-4EBB-9EFC-B3FAB0074D57}"/>
          </ac:spMkLst>
        </pc:spChg>
        <pc:spChg chg="add mod">
          <ac:chgData name="Mikhail Grigorev" userId="2ca8855c4ee9d474" providerId="LiveId" clId="{7D9C8706-1411-48A4-9B41-20C53D9241FC}" dt="2022-01-09T16:57:54.123" v="4038" actId="20577"/>
          <ac:spMkLst>
            <pc:docMk/>
            <pc:sldMk cId="1565473069" sldId="258"/>
            <ac:spMk id="28" creationId="{C56A9ED2-9A03-4914-8B49-209326D31078}"/>
          </ac:spMkLst>
        </pc:spChg>
        <pc:spChg chg="add del">
          <ac:chgData name="Mikhail Grigorev" userId="2ca8855c4ee9d474" providerId="LiveId" clId="{7D9C8706-1411-48A4-9B41-20C53D9241FC}" dt="2022-01-08T17:20:41.781" v="66" actId="22"/>
          <ac:spMkLst>
            <pc:docMk/>
            <pc:sldMk cId="1565473069" sldId="258"/>
            <ac:spMk id="28" creationId="{F5AB056A-BD4A-4E70-A35D-D87F8D8E3622}"/>
          </ac:spMkLst>
        </pc:spChg>
        <pc:spChg chg="add mod">
          <ac:chgData name="Mikhail Grigorev" userId="2ca8855c4ee9d474" providerId="LiveId" clId="{7D9C8706-1411-48A4-9B41-20C53D9241FC}" dt="2022-01-08T17:30:26.002" v="254" actId="207"/>
          <ac:spMkLst>
            <pc:docMk/>
            <pc:sldMk cId="1565473069" sldId="258"/>
            <ac:spMk id="29" creationId="{F1B5D8DA-6615-4E7A-B574-2C681B7DECAE}"/>
          </ac:spMkLst>
        </pc:spChg>
        <pc:spChg chg="add mod">
          <ac:chgData name="Mikhail Grigorev" userId="2ca8855c4ee9d474" providerId="LiveId" clId="{7D9C8706-1411-48A4-9B41-20C53D9241FC}" dt="2022-01-08T17:30:20.064" v="252" actId="207"/>
          <ac:spMkLst>
            <pc:docMk/>
            <pc:sldMk cId="1565473069" sldId="258"/>
            <ac:spMk id="30" creationId="{3DA3F829-399A-4484-9FF5-76AE139C04D4}"/>
          </ac:spMkLst>
        </pc:spChg>
        <pc:spChg chg="add mod">
          <ac:chgData name="Mikhail Grigorev" userId="2ca8855c4ee9d474" providerId="LiveId" clId="{7D9C8706-1411-48A4-9B41-20C53D9241FC}" dt="2022-01-08T22:21:51.787" v="3416" actId="403"/>
          <ac:spMkLst>
            <pc:docMk/>
            <pc:sldMk cId="1565473069" sldId="258"/>
            <ac:spMk id="31" creationId="{D249B559-D5D1-4942-B6FA-AE64860AC3AD}"/>
          </ac:spMkLst>
        </pc:spChg>
        <pc:spChg chg="add mod">
          <ac:chgData name="Mikhail Grigorev" userId="2ca8855c4ee9d474" providerId="LiveId" clId="{7D9C8706-1411-48A4-9B41-20C53D9241FC}" dt="2022-01-10T06:19:15.264" v="4547" actId="20577"/>
          <ac:spMkLst>
            <pc:docMk/>
            <pc:sldMk cId="1565473069" sldId="258"/>
            <ac:spMk id="32" creationId="{D861A7E0-B527-4DBA-8622-031183558A08}"/>
          </ac:spMkLst>
        </pc:spChg>
        <pc:spChg chg="add mod">
          <ac:chgData name="Mikhail Grigorev" userId="2ca8855c4ee9d474" providerId="LiveId" clId="{7D9C8706-1411-48A4-9B41-20C53D9241FC}" dt="2022-01-10T06:20:00.519" v="4620" actId="20577"/>
          <ac:spMkLst>
            <pc:docMk/>
            <pc:sldMk cId="1565473069" sldId="258"/>
            <ac:spMk id="33" creationId="{5EF8D3DC-919B-432C-A834-F7379A6CD65F}"/>
          </ac:spMkLst>
        </pc:spChg>
        <pc:picChg chg="add mod">
          <ac:chgData name="Mikhail Grigorev" userId="2ca8855c4ee9d474" providerId="LiveId" clId="{7D9C8706-1411-48A4-9B41-20C53D9241FC}" dt="2022-01-08T17:30:43.785" v="262" actId="1076"/>
          <ac:picMkLst>
            <pc:docMk/>
            <pc:sldMk cId="1565473069" sldId="258"/>
            <ac:picMk id="25" creationId="{67FFDBE7-BEC9-43CE-9864-6FF73F3098D1}"/>
          </ac:picMkLst>
        </pc:picChg>
        <pc:picChg chg="del">
          <ac:chgData name="Mikhail Grigorev" userId="2ca8855c4ee9d474" providerId="LiveId" clId="{7D9C8706-1411-48A4-9B41-20C53D9241FC}" dt="2022-01-08T17:17:34.215" v="50" actId="478"/>
          <ac:picMkLst>
            <pc:docMk/>
            <pc:sldMk cId="1565473069" sldId="258"/>
            <ac:picMk id="1034" creationId="{2D5574BE-3F73-453A-BB37-A550D849B876}"/>
          </ac:picMkLst>
        </pc:picChg>
        <pc:picChg chg="add del mod">
          <ac:chgData name="Mikhail Grigorev" userId="2ca8855c4ee9d474" providerId="LiveId" clId="{7D9C8706-1411-48A4-9B41-20C53D9241FC}" dt="2022-01-08T17:34:04.228" v="293" actId="478"/>
          <ac:picMkLst>
            <pc:docMk/>
            <pc:sldMk cId="1565473069" sldId="258"/>
            <ac:picMk id="2050" creationId="{7AFA0454-7537-42CB-B793-1AA0905421B7}"/>
          </ac:picMkLst>
        </pc:picChg>
      </pc:sldChg>
      <pc:sldChg chg="addSp delSp modSp add del mod ord">
        <pc:chgData name="Mikhail Grigorev" userId="2ca8855c4ee9d474" providerId="LiveId" clId="{7D9C8706-1411-48A4-9B41-20C53D9241FC}" dt="2022-01-08T17:42:50.680" v="631" actId="2696"/>
        <pc:sldMkLst>
          <pc:docMk/>
          <pc:sldMk cId="4025904400" sldId="259"/>
        </pc:sldMkLst>
        <pc:spChg chg="del">
          <ac:chgData name="Mikhail Grigorev" userId="2ca8855c4ee9d474" providerId="LiveId" clId="{7D9C8706-1411-48A4-9B41-20C53D9241FC}" dt="2022-01-08T17:34:28.727" v="297" actId="478"/>
          <ac:spMkLst>
            <pc:docMk/>
            <pc:sldMk cId="4025904400" sldId="259"/>
            <ac:spMk id="2" creationId="{F5EAD754-3E6E-4A2B-9499-B0A743B2CF14}"/>
          </ac:spMkLst>
        </pc:spChg>
        <pc:spChg chg="add del mod">
          <ac:chgData name="Mikhail Grigorev" userId="2ca8855c4ee9d474" providerId="LiveId" clId="{7D9C8706-1411-48A4-9B41-20C53D9241FC}" dt="2022-01-08T17:34:32.567" v="298" actId="478"/>
          <ac:spMkLst>
            <pc:docMk/>
            <pc:sldMk cId="4025904400" sldId="259"/>
            <ac:spMk id="3" creationId="{E7F2C4D6-49B5-4657-9FEB-E16B4E29BA8B}"/>
          </ac:spMkLst>
        </pc:spChg>
        <pc:spChg chg="add del">
          <ac:chgData name="Mikhail Grigorev" userId="2ca8855c4ee9d474" providerId="LiveId" clId="{7D9C8706-1411-48A4-9B41-20C53D9241FC}" dt="2022-01-08T17:37:38.739" v="417"/>
          <ac:spMkLst>
            <pc:docMk/>
            <pc:sldMk cId="4025904400" sldId="259"/>
            <ac:spMk id="4" creationId="{2C993982-E3FA-4C4D-8299-0737BD65230E}"/>
          </ac:spMkLst>
        </pc:spChg>
        <pc:spChg chg="del">
          <ac:chgData name="Mikhail Grigorev" userId="2ca8855c4ee9d474" providerId="LiveId" clId="{7D9C8706-1411-48A4-9B41-20C53D9241FC}" dt="2022-01-08T17:34:28.727" v="297" actId="478"/>
          <ac:spMkLst>
            <pc:docMk/>
            <pc:sldMk cId="4025904400" sldId="259"/>
            <ac:spMk id="5" creationId="{CB5F956A-DD6A-4538-865A-09C6B66F552D}"/>
          </ac:spMkLst>
        </pc:spChg>
        <pc:spChg chg="mod">
          <ac:chgData name="Mikhail Grigorev" userId="2ca8855c4ee9d474" providerId="LiveId" clId="{7D9C8706-1411-48A4-9B41-20C53D9241FC}" dt="2022-01-08T17:35:47.217" v="388" actId="1076"/>
          <ac:spMkLst>
            <pc:docMk/>
            <pc:sldMk cId="4025904400" sldId="259"/>
            <ac:spMk id="6" creationId="{E18AEC0E-873E-4D87-9AF8-77F7DC6D46B2}"/>
          </ac:spMkLst>
        </pc:spChg>
        <pc:spChg chg="add del">
          <ac:chgData name="Mikhail Grigorev" userId="2ca8855c4ee9d474" providerId="LiveId" clId="{7D9C8706-1411-48A4-9B41-20C53D9241FC}" dt="2022-01-08T17:37:40.362" v="419"/>
          <ac:spMkLst>
            <pc:docMk/>
            <pc:sldMk cId="4025904400" sldId="259"/>
            <ac:spMk id="8" creationId="{2C891DF4-1022-439A-8C80-CBCBF565B67C}"/>
          </ac:spMkLst>
        </pc:spChg>
        <pc:spChg chg="add del">
          <ac:chgData name="Mikhail Grigorev" userId="2ca8855c4ee9d474" providerId="LiveId" clId="{7D9C8706-1411-48A4-9B41-20C53D9241FC}" dt="2022-01-08T17:37:42.390" v="421"/>
          <ac:spMkLst>
            <pc:docMk/>
            <pc:sldMk cId="4025904400" sldId="259"/>
            <ac:spMk id="9" creationId="{5DDA7461-DF31-4962-994F-00B4DF9A5FF4}"/>
          </ac:spMkLst>
        </pc:spChg>
        <pc:spChg chg="add del mod">
          <ac:chgData name="Mikhail Grigorev" userId="2ca8855c4ee9d474" providerId="LiveId" clId="{7D9C8706-1411-48A4-9B41-20C53D9241FC}" dt="2022-01-08T17:38:01.185" v="426" actId="478"/>
          <ac:spMkLst>
            <pc:docMk/>
            <pc:sldMk cId="4025904400" sldId="259"/>
            <ac:spMk id="10" creationId="{DDF12619-812A-4E38-9497-430F623735C1}"/>
          </ac:spMkLst>
        </pc:spChg>
        <pc:spChg chg="mod">
          <ac:chgData name="Mikhail Grigorev" userId="2ca8855c4ee9d474" providerId="LiveId" clId="{7D9C8706-1411-48A4-9B41-20C53D9241FC}" dt="2022-01-08T17:40:12.245" v="536" actId="1076"/>
          <ac:spMkLst>
            <pc:docMk/>
            <pc:sldMk cId="4025904400" sldId="259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17:35:49.470" v="390" actId="1076"/>
          <ac:spMkLst>
            <pc:docMk/>
            <pc:sldMk cId="4025904400" sldId="259"/>
            <ac:spMk id="18" creationId="{1C638A77-209B-46FF-9196-D5055953460D}"/>
          </ac:spMkLst>
        </pc:spChg>
        <pc:spChg chg="mod">
          <ac:chgData name="Mikhail Grigorev" userId="2ca8855c4ee9d474" providerId="LiveId" clId="{7D9C8706-1411-48A4-9B41-20C53D9241FC}" dt="2022-01-08T17:35:50.811" v="391" actId="1076"/>
          <ac:spMkLst>
            <pc:docMk/>
            <pc:sldMk cId="4025904400" sldId="259"/>
            <ac:spMk id="19" creationId="{F06B21DB-FC9F-4A81-8799-24A2ABFE84B7}"/>
          </ac:spMkLst>
        </pc:spChg>
        <pc:spChg chg="mod">
          <ac:chgData name="Mikhail Grigorev" userId="2ca8855c4ee9d474" providerId="LiveId" clId="{7D9C8706-1411-48A4-9B41-20C53D9241FC}" dt="2022-01-08T17:35:48.418" v="389" actId="1076"/>
          <ac:spMkLst>
            <pc:docMk/>
            <pc:sldMk cId="4025904400" sldId="259"/>
            <ac:spMk id="20" creationId="{92F65196-04F9-4A10-BFBB-3CA6579D1686}"/>
          </ac:spMkLst>
        </pc:spChg>
        <pc:spChg chg="del">
          <ac:chgData name="Mikhail Grigorev" userId="2ca8855c4ee9d474" providerId="LiveId" clId="{7D9C8706-1411-48A4-9B41-20C53D9241FC}" dt="2022-01-08T17:34:43.648" v="303" actId="478"/>
          <ac:spMkLst>
            <pc:docMk/>
            <pc:sldMk cId="4025904400" sldId="259"/>
            <ac:spMk id="22" creationId="{2E5A50F2-74A5-4ED7-BD61-1FC8FEA0D28A}"/>
          </ac:spMkLst>
        </pc:spChg>
        <pc:spChg chg="add del mod">
          <ac:chgData name="Mikhail Grigorev" userId="2ca8855c4ee9d474" providerId="LiveId" clId="{7D9C8706-1411-48A4-9B41-20C53D9241FC}" dt="2022-01-08T17:34:41.793" v="302"/>
          <ac:spMkLst>
            <pc:docMk/>
            <pc:sldMk cId="4025904400" sldId="259"/>
            <ac:spMk id="24" creationId="{930B7DA9-DFBE-49BE-8DD9-C6A204EA02C1}"/>
          </ac:spMkLst>
        </pc:spChg>
        <pc:spChg chg="add del mod">
          <ac:chgData name="Mikhail Grigorev" userId="2ca8855c4ee9d474" providerId="LiveId" clId="{7D9C8706-1411-48A4-9B41-20C53D9241FC}" dt="2022-01-08T17:34:41.793" v="302"/>
          <ac:spMkLst>
            <pc:docMk/>
            <pc:sldMk cId="4025904400" sldId="259"/>
            <ac:spMk id="25" creationId="{575A37E2-742A-482B-8D25-944967603373}"/>
          </ac:spMkLst>
        </pc:spChg>
        <pc:spChg chg="add mod">
          <ac:chgData name="Mikhail Grigorev" userId="2ca8855c4ee9d474" providerId="LiveId" clId="{7D9C8706-1411-48A4-9B41-20C53D9241FC}" dt="2022-01-08T17:36:16.609" v="397" actId="20577"/>
          <ac:spMkLst>
            <pc:docMk/>
            <pc:sldMk cId="4025904400" sldId="259"/>
            <ac:spMk id="26" creationId="{082325E7-EA38-463F-8939-409DAE1CE12D}"/>
          </ac:spMkLst>
        </pc:spChg>
        <pc:spChg chg="add mod">
          <ac:chgData name="Mikhail Grigorev" userId="2ca8855c4ee9d474" providerId="LiveId" clId="{7D9C8706-1411-48A4-9B41-20C53D9241FC}" dt="2022-01-08T17:35:44.680" v="387" actId="20577"/>
          <ac:spMkLst>
            <pc:docMk/>
            <pc:sldMk cId="4025904400" sldId="259"/>
            <ac:spMk id="27" creationId="{CD219162-E819-4BC7-A2FB-BA36CEA40651}"/>
          </ac:spMkLst>
        </pc:spChg>
        <pc:spChg chg="add mod">
          <ac:chgData name="Mikhail Grigorev" userId="2ca8855c4ee9d474" providerId="LiveId" clId="{7D9C8706-1411-48A4-9B41-20C53D9241FC}" dt="2022-01-08T17:39:58.598" v="535" actId="20577"/>
          <ac:spMkLst>
            <pc:docMk/>
            <pc:sldMk cId="4025904400" sldId="259"/>
            <ac:spMk id="28" creationId="{B3F085F2-747D-439F-80FC-3354D4086B34}"/>
          </ac:spMkLst>
        </pc:spChg>
        <pc:spChg chg="add mod">
          <ac:chgData name="Mikhail Grigorev" userId="2ca8855c4ee9d474" providerId="LiveId" clId="{7D9C8706-1411-48A4-9B41-20C53D9241FC}" dt="2022-01-08T17:39:55.491" v="530" actId="20577"/>
          <ac:spMkLst>
            <pc:docMk/>
            <pc:sldMk cId="4025904400" sldId="259"/>
            <ac:spMk id="29" creationId="{AB303E6E-A8EE-4AA4-841C-7D7176CF5697}"/>
          </ac:spMkLst>
        </pc:spChg>
        <pc:spChg chg="add mod">
          <ac:chgData name="Mikhail Grigorev" userId="2ca8855c4ee9d474" providerId="LiveId" clId="{7D9C8706-1411-48A4-9B41-20C53D9241FC}" dt="2022-01-08T17:39:51.296" v="529" actId="15"/>
          <ac:spMkLst>
            <pc:docMk/>
            <pc:sldMk cId="4025904400" sldId="259"/>
            <ac:spMk id="30" creationId="{9794F4B5-ABC4-48F2-BDB1-8F59F6D3A7CE}"/>
          </ac:spMkLst>
        </pc:spChg>
        <pc:spChg chg="add mod">
          <ac:chgData name="Mikhail Grigorev" userId="2ca8855c4ee9d474" providerId="LiveId" clId="{7D9C8706-1411-48A4-9B41-20C53D9241FC}" dt="2022-01-08T17:42:14.473" v="617" actId="1076"/>
          <ac:spMkLst>
            <pc:docMk/>
            <pc:sldMk cId="4025904400" sldId="259"/>
            <ac:spMk id="32" creationId="{875164E8-69D3-450E-B667-4B866E8F124F}"/>
          </ac:spMkLst>
        </pc:spChg>
        <pc:picChg chg="add mod">
          <ac:chgData name="Mikhail Grigorev" userId="2ca8855c4ee9d474" providerId="LiveId" clId="{7D9C8706-1411-48A4-9B41-20C53D9241FC}" dt="2022-01-08T17:42:15.645" v="618" actId="1076"/>
          <ac:picMkLst>
            <pc:docMk/>
            <pc:sldMk cId="4025904400" sldId="259"/>
            <ac:picMk id="13" creationId="{3BA615E0-CF5A-4D92-9DBD-B1149F294DD1}"/>
          </ac:picMkLst>
        </pc:picChg>
        <pc:picChg chg="del">
          <ac:chgData name="Mikhail Grigorev" userId="2ca8855c4ee9d474" providerId="LiveId" clId="{7D9C8706-1411-48A4-9B41-20C53D9241FC}" dt="2022-01-08T17:34:28.727" v="297" actId="478"/>
          <ac:picMkLst>
            <pc:docMk/>
            <pc:sldMk cId="4025904400" sldId="259"/>
            <ac:picMk id="1034" creationId="{2D5574BE-3F73-453A-BB37-A550D849B876}"/>
          </ac:picMkLst>
        </pc:picChg>
      </pc:sldChg>
      <pc:sldChg chg="modSp add mod modAnim">
        <pc:chgData name="Mikhail Grigorev" userId="2ca8855c4ee9d474" providerId="LiveId" clId="{7D9C8706-1411-48A4-9B41-20C53D9241FC}" dt="2022-01-09T21:26:53.201" v="4535" actId="20577"/>
        <pc:sldMkLst>
          <pc:docMk/>
          <pc:sldMk cId="3344012899" sldId="260"/>
        </pc:sldMkLst>
        <pc:spChg chg="mod">
          <ac:chgData name="Mikhail Grigorev" userId="2ca8855c4ee9d474" providerId="LiveId" clId="{7D9C8706-1411-48A4-9B41-20C53D9241FC}" dt="2022-01-08T17:42:47.092" v="630" actId="688"/>
          <ac:spMkLst>
            <pc:docMk/>
            <pc:sldMk cId="3344012899" sldId="260"/>
            <ac:spMk id="6" creationId="{E18AEC0E-873E-4D87-9AF8-77F7DC6D46B2}"/>
          </ac:spMkLst>
        </pc:spChg>
        <pc:spChg chg="mod">
          <ac:chgData name="Mikhail Grigorev" userId="2ca8855c4ee9d474" providerId="LiveId" clId="{7D9C8706-1411-48A4-9B41-20C53D9241FC}" dt="2022-01-08T17:42:44.644" v="628" actId="1076"/>
          <ac:spMkLst>
            <pc:docMk/>
            <pc:sldMk cId="3344012899" sldId="260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17:44:42.035" v="676" actId="688"/>
          <ac:spMkLst>
            <pc:docMk/>
            <pc:sldMk cId="3344012899" sldId="260"/>
            <ac:spMk id="17" creationId="{04FE127F-CB1D-441A-A5BF-6946F703703F}"/>
          </ac:spMkLst>
        </pc:spChg>
        <pc:spChg chg="mod">
          <ac:chgData name="Mikhail Grigorev" userId="2ca8855c4ee9d474" providerId="LiveId" clId="{7D9C8706-1411-48A4-9B41-20C53D9241FC}" dt="2022-01-08T17:42:38.316" v="626" actId="1076"/>
          <ac:spMkLst>
            <pc:docMk/>
            <pc:sldMk cId="3344012899" sldId="260"/>
            <ac:spMk id="19" creationId="{F06B21DB-FC9F-4A81-8799-24A2ABFE84B7}"/>
          </ac:spMkLst>
        </pc:spChg>
        <pc:spChg chg="mod">
          <ac:chgData name="Mikhail Grigorev" userId="2ca8855c4ee9d474" providerId="LiveId" clId="{7D9C8706-1411-48A4-9B41-20C53D9241FC}" dt="2022-01-08T17:42:40.280" v="627" actId="1076"/>
          <ac:spMkLst>
            <pc:docMk/>
            <pc:sldMk cId="3344012899" sldId="260"/>
            <ac:spMk id="20" creationId="{92F65196-04F9-4A10-BFBB-3CA6579D1686}"/>
          </ac:spMkLst>
        </pc:spChg>
        <pc:spChg chg="mod">
          <ac:chgData name="Mikhail Grigorev" userId="2ca8855c4ee9d474" providerId="LiveId" clId="{7D9C8706-1411-48A4-9B41-20C53D9241FC}" dt="2022-01-09T16:58:46.398" v="4058" actId="1076"/>
          <ac:spMkLst>
            <pc:docMk/>
            <pc:sldMk cId="3344012899" sldId="260"/>
            <ac:spMk id="23" creationId="{FC7B9DAD-12BC-4C64-8D20-4C3E4B4AA026}"/>
          </ac:spMkLst>
        </pc:spChg>
        <pc:spChg chg="mod">
          <ac:chgData name="Mikhail Grigorev" userId="2ca8855c4ee9d474" providerId="LiveId" clId="{7D9C8706-1411-48A4-9B41-20C53D9241FC}" dt="2022-01-08T22:20:15.410" v="3413" actId="1076"/>
          <ac:spMkLst>
            <pc:docMk/>
            <pc:sldMk cId="3344012899" sldId="260"/>
            <ac:spMk id="28" creationId="{B3F085F2-747D-439F-80FC-3354D4086B34}"/>
          </ac:spMkLst>
        </pc:spChg>
        <pc:spChg chg="mod">
          <ac:chgData name="Mikhail Grigorev" userId="2ca8855c4ee9d474" providerId="LiveId" clId="{7D9C8706-1411-48A4-9B41-20C53D9241FC}" dt="2022-01-08T22:20:15.410" v="3413" actId="1076"/>
          <ac:spMkLst>
            <pc:docMk/>
            <pc:sldMk cId="3344012899" sldId="260"/>
            <ac:spMk id="29" creationId="{AB303E6E-A8EE-4AA4-841C-7D7176CF5697}"/>
          </ac:spMkLst>
        </pc:spChg>
        <pc:spChg chg="mod">
          <ac:chgData name="Mikhail Grigorev" userId="2ca8855c4ee9d474" providerId="LiveId" clId="{7D9C8706-1411-48A4-9B41-20C53D9241FC}" dt="2022-01-09T21:26:53.201" v="4535" actId="20577"/>
          <ac:spMkLst>
            <pc:docMk/>
            <pc:sldMk cId="3344012899" sldId="260"/>
            <ac:spMk id="30" creationId="{9794F4B5-ABC4-48F2-BDB1-8F59F6D3A7CE}"/>
          </ac:spMkLst>
        </pc:spChg>
        <pc:spChg chg="mod">
          <ac:chgData name="Mikhail Grigorev" userId="2ca8855c4ee9d474" providerId="LiveId" clId="{7D9C8706-1411-48A4-9B41-20C53D9241FC}" dt="2022-01-09T16:58:43.390" v="4057" actId="1036"/>
          <ac:spMkLst>
            <pc:docMk/>
            <pc:sldMk cId="3344012899" sldId="260"/>
            <ac:spMk id="32" creationId="{875164E8-69D3-450E-B667-4B866E8F124F}"/>
          </ac:spMkLst>
        </pc:spChg>
        <pc:picChg chg="mod ord">
          <ac:chgData name="Mikhail Grigorev" userId="2ca8855c4ee9d474" providerId="LiveId" clId="{7D9C8706-1411-48A4-9B41-20C53D9241FC}" dt="2022-01-09T16:58:43.390" v="4057" actId="1036"/>
          <ac:picMkLst>
            <pc:docMk/>
            <pc:sldMk cId="3344012899" sldId="260"/>
            <ac:picMk id="13" creationId="{3BA615E0-CF5A-4D92-9DBD-B1149F294DD1}"/>
          </ac:picMkLst>
        </pc:picChg>
      </pc:sldChg>
      <pc:sldChg chg="addSp modSp add mod modAnim">
        <pc:chgData name="Mikhail Grigorev" userId="2ca8855c4ee9d474" providerId="LiveId" clId="{7D9C8706-1411-48A4-9B41-20C53D9241FC}" dt="2022-01-10T07:29:15.825" v="4833" actId="20577"/>
        <pc:sldMkLst>
          <pc:docMk/>
          <pc:sldMk cId="3505284598" sldId="261"/>
        </pc:sldMkLst>
        <pc:spChg chg="add mod ord">
          <ac:chgData name="Mikhail Grigorev" userId="2ca8855c4ee9d474" providerId="LiveId" clId="{7D9C8706-1411-48A4-9B41-20C53D9241FC}" dt="2022-01-08T21:06:10.882" v="2101" actId="1076"/>
          <ac:spMkLst>
            <pc:docMk/>
            <pc:sldMk cId="3505284598" sldId="261"/>
            <ac:spMk id="2" creationId="{23485186-8E83-4C60-ADB8-C585992FDA37}"/>
          </ac:spMkLst>
        </pc:spChg>
        <pc:spChg chg="mod">
          <ac:chgData name="Mikhail Grigorev" userId="2ca8855c4ee9d474" providerId="LiveId" clId="{7D9C8706-1411-48A4-9B41-20C53D9241FC}" dt="2022-01-08T17:47:36.063" v="813" actId="688"/>
          <ac:spMkLst>
            <pc:docMk/>
            <pc:sldMk cId="3505284598" sldId="261"/>
            <ac:spMk id="6" creationId="{E18AEC0E-873E-4D87-9AF8-77F7DC6D46B2}"/>
          </ac:spMkLst>
        </pc:spChg>
        <pc:spChg chg="mod">
          <ac:chgData name="Mikhail Grigorev" userId="2ca8855c4ee9d474" providerId="LiveId" clId="{7D9C8706-1411-48A4-9B41-20C53D9241FC}" dt="2022-01-08T17:47:39.958" v="817" actId="1076"/>
          <ac:spMkLst>
            <pc:docMk/>
            <pc:sldMk cId="3505284598" sldId="261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17:44:17.143" v="671" actId="207"/>
          <ac:spMkLst>
            <pc:docMk/>
            <pc:sldMk cId="3505284598" sldId="261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17:44:38.151" v="675" actId="688"/>
          <ac:spMkLst>
            <pc:docMk/>
            <pc:sldMk cId="3505284598" sldId="261"/>
            <ac:spMk id="17" creationId="{04FE127F-CB1D-441A-A5BF-6946F703703F}"/>
          </ac:spMkLst>
        </pc:spChg>
        <pc:spChg chg="mod">
          <ac:chgData name="Mikhail Grigorev" userId="2ca8855c4ee9d474" providerId="LiveId" clId="{7D9C8706-1411-48A4-9B41-20C53D9241FC}" dt="2022-01-08T17:47:39.774" v="816" actId="1076"/>
          <ac:spMkLst>
            <pc:docMk/>
            <pc:sldMk cId="3505284598" sldId="261"/>
            <ac:spMk id="19" creationId="{F06B21DB-FC9F-4A81-8799-24A2ABFE84B7}"/>
          </ac:spMkLst>
        </pc:spChg>
        <pc:spChg chg="mod">
          <ac:chgData name="Mikhail Grigorev" userId="2ca8855c4ee9d474" providerId="LiveId" clId="{7D9C8706-1411-48A4-9B41-20C53D9241FC}" dt="2022-01-08T22:28:38.258" v="3490" actId="1036"/>
          <ac:spMkLst>
            <pc:docMk/>
            <pc:sldMk cId="3505284598" sldId="261"/>
            <ac:spMk id="28" creationId="{B3F085F2-747D-439F-80FC-3354D4086B34}"/>
          </ac:spMkLst>
        </pc:spChg>
        <pc:spChg chg="mod">
          <ac:chgData name="Mikhail Grigorev" userId="2ca8855c4ee9d474" providerId="LiveId" clId="{7D9C8706-1411-48A4-9B41-20C53D9241FC}" dt="2022-01-08T22:28:38.258" v="3490" actId="1036"/>
          <ac:spMkLst>
            <pc:docMk/>
            <pc:sldMk cId="3505284598" sldId="261"/>
            <ac:spMk id="29" creationId="{AB303E6E-A8EE-4AA4-841C-7D7176CF5697}"/>
          </ac:spMkLst>
        </pc:spChg>
        <pc:spChg chg="mod">
          <ac:chgData name="Mikhail Grigorev" userId="2ca8855c4ee9d474" providerId="LiveId" clId="{7D9C8706-1411-48A4-9B41-20C53D9241FC}" dt="2022-01-10T07:29:15.825" v="4833" actId="20577"/>
          <ac:spMkLst>
            <pc:docMk/>
            <pc:sldMk cId="3505284598" sldId="261"/>
            <ac:spMk id="30" creationId="{9794F4B5-ABC4-48F2-BDB1-8F59F6D3A7CE}"/>
          </ac:spMkLst>
        </pc:spChg>
        <pc:spChg chg="mod">
          <ac:chgData name="Mikhail Grigorev" userId="2ca8855c4ee9d474" providerId="LiveId" clId="{7D9C8706-1411-48A4-9B41-20C53D9241FC}" dt="2022-01-08T17:43:59.346" v="667" actId="1076"/>
          <ac:spMkLst>
            <pc:docMk/>
            <pc:sldMk cId="3505284598" sldId="261"/>
            <ac:spMk id="32" creationId="{875164E8-69D3-450E-B667-4B866E8F124F}"/>
          </ac:spMkLst>
        </pc:spChg>
        <pc:picChg chg="mod ord modCrop">
          <ac:chgData name="Mikhail Grigorev" userId="2ca8855c4ee9d474" providerId="LiveId" clId="{7D9C8706-1411-48A4-9B41-20C53D9241FC}" dt="2022-01-08T17:43:59.346" v="667" actId="1076"/>
          <ac:picMkLst>
            <pc:docMk/>
            <pc:sldMk cId="3505284598" sldId="261"/>
            <ac:picMk id="13" creationId="{3BA615E0-CF5A-4D92-9DBD-B1149F294DD1}"/>
          </ac:picMkLst>
        </pc:picChg>
        <pc:picChg chg="add mod">
          <ac:chgData name="Mikhail Grigorev" userId="2ca8855c4ee9d474" providerId="LiveId" clId="{7D9C8706-1411-48A4-9B41-20C53D9241FC}" dt="2022-01-08T21:06:21.604" v="2106" actId="1076"/>
          <ac:picMkLst>
            <pc:docMk/>
            <pc:sldMk cId="3505284598" sldId="261"/>
            <ac:picMk id="22" creationId="{CEC02745-3DC6-4AC3-B133-2DFCB47FED89}"/>
          </ac:picMkLst>
        </pc:picChg>
      </pc:sldChg>
      <pc:sldChg chg="addSp delSp modSp add mod ord">
        <pc:chgData name="Mikhail Grigorev" userId="2ca8855c4ee9d474" providerId="LiveId" clId="{7D9C8706-1411-48A4-9B41-20C53D9241FC}" dt="2022-01-09T17:01:48.918" v="4078" actId="14100"/>
        <pc:sldMkLst>
          <pc:docMk/>
          <pc:sldMk cId="2481038339" sldId="262"/>
        </pc:sldMkLst>
        <pc:spChg chg="mod">
          <ac:chgData name="Mikhail Grigorev" userId="2ca8855c4ee9d474" providerId="LiveId" clId="{7D9C8706-1411-48A4-9B41-20C53D9241FC}" dt="2022-01-08T17:47:26.806" v="811" actId="1076"/>
          <ac:spMkLst>
            <pc:docMk/>
            <pc:sldMk cId="2481038339" sldId="262"/>
            <ac:spMk id="6" creationId="{E18AEC0E-873E-4D87-9AF8-77F7DC6D46B2}"/>
          </ac:spMkLst>
        </pc:spChg>
        <pc:spChg chg="mod">
          <ac:chgData name="Mikhail Grigorev" userId="2ca8855c4ee9d474" providerId="LiveId" clId="{7D9C8706-1411-48A4-9B41-20C53D9241FC}" dt="2022-01-08T17:47:20.091" v="808" actId="14100"/>
          <ac:spMkLst>
            <pc:docMk/>
            <pc:sldMk cId="2481038339" sldId="262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17:47:24.211" v="810" actId="1076"/>
          <ac:spMkLst>
            <pc:docMk/>
            <pc:sldMk cId="2481038339" sldId="262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17:47:27.694" v="812" actId="1076"/>
          <ac:spMkLst>
            <pc:docMk/>
            <pc:sldMk cId="2481038339" sldId="262"/>
            <ac:spMk id="17" creationId="{04FE127F-CB1D-441A-A5BF-6946F703703F}"/>
          </ac:spMkLst>
        </pc:spChg>
        <pc:spChg chg="add mod">
          <ac:chgData name="Mikhail Grigorev" userId="2ca8855c4ee9d474" providerId="LiveId" clId="{7D9C8706-1411-48A4-9B41-20C53D9241FC}" dt="2022-01-09T17:01:48.918" v="4078" actId="14100"/>
          <ac:spMkLst>
            <pc:docMk/>
            <pc:sldMk cId="2481038339" sldId="262"/>
            <ac:spMk id="22" creationId="{6C9EB9EB-E322-4AC7-9B77-51DFF78BD9D2}"/>
          </ac:spMkLst>
        </pc:spChg>
        <pc:spChg chg="add mod">
          <ac:chgData name="Mikhail Grigorev" userId="2ca8855c4ee9d474" providerId="LiveId" clId="{7D9C8706-1411-48A4-9B41-20C53D9241FC}" dt="2022-01-09T17:01:36.973" v="4070" actId="403"/>
          <ac:spMkLst>
            <pc:docMk/>
            <pc:sldMk cId="2481038339" sldId="262"/>
            <ac:spMk id="24" creationId="{9574C0ED-D056-49EB-8200-EC087AF756EB}"/>
          </ac:spMkLst>
        </pc:spChg>
        <pc:spChg chg="add mod">
          <ac:chgData name="Mikhail Grigorev" userId="2ca8855c4ee9d474" providerId="LiveId" clId="{7D9C8706-1411-48A4-9B41-20C53D9241FC}" dt="2022-01-09T17:01:36.973" v="4070" actId="403"/>
          <ac:spMkLst>
            <pc:docMk/>
            <pc:sldMk cId="2481038339" sldId="262"/>
            <ac:spMk id="25" creationId="{F0E12C33-76B7-4FB0-8A62-0C421C7CB157}"/>
          </ac:spMkLst>
        </pc:spChg>
        <pc:spChg chg="mod">
          <ac:chgData name="Mikhail Grigorev" userId="2ca8855c4ee9d474" providerId="LiveId" clId="{7D9C8706-1411-48A4-9B41-20C53D9241FC}" dt="2022-01-08T17:45:39.170" v="684" actId="20577"/>
          <ac:spMkLst>
            <pc:docMk/>
            <pc:sldMk cId="2481038339" sldId="262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08T17:45:46.612" v="708" actId="20577"/>
          <ac:spMkLst>
            <pc:docMk/>
            <pc:sldMk cId="2481038339" sldId="262"/>
            <ac:spMk id="27" creationId="{CD219162-E819-4BC7-A2FB-BA36CEA40651}"/>
          </ac:spMkLst>
        </pc:spChg>
        <pc:spChg chg="del">
          <ac:chgData name="Mikhail Grigorev" userId="2ca8855c4ee9d474" providerId="LiveId" clId="{7D9C8706-1411-48A4-9B41-20C53D9241FC}" dt="2022-01-08T17:45:53.956" v="711" actId="478"/>
          <ac:spMkLst>
            <pc:docMk/>
            <pc:sldMk cId="2481038339" sldId="262"/>
            <ac:spMk id="28" creationId="{B3F085F2-747D-439F-80FC-3354D4086B34}"/>
          </ac:spMkLst>
        </pc:spChg>
        <pc:spChg chg="del">
          <ac:chgData name="Mikhail Grigorev" userId="2ca8855c4ee9d474" providerId="LiveId" clId="{7D9C8706-1411-48A4-9B41-20C53D9241FC}" dt="2022-01-08T17:45:52.162" v="710" actId="478"/>
          <ac:spMkLst>
            <pc:docMk/>
            <pc:sldMk cId="2481038339" sldId="262"/>
            <ac:spMk id="29" creationId="{AB303E6E-A8EE-4AA4-841C-7D7176CF5697}"/>
          </ac:spMkLst>
        </pc:spChg>
        <pc:spChg chg="del">
          <ac:chgData name="Mikhail Grigorev" userId="2ca8855c4ee9d474" providerId="LiveId" clId="{7D9C8706-1411-48A4-9B41-20C53D9241FC}" dt="2022-01-08T17:45:52.162" v="710" actId="478"/>
          <ac:spMkLst>
            <pc:docMk/>
            <pc:sldMk cId="2481038339" sldId="262"/>
            <ac:spMk id="30" creationId="{9794F4B5-ABC4-48F2-BDB1-8F59F6D3A7CE}"/>
          </ac:spMkLst>
        </pc:spChg>
        <pc:spChg chg="add del mod">
          <ac:chgData name="Mikhail Grigorev" userId="2ca8855c4ee9d474" providerId="LiveId" clId="{7D9C8706-1411-48A4-9B41-20C53D9241FC}" dt="2022-01-08T17:47:07.979" v="802" actId="478"/>
          <ac:spMkLst>
            <pc:docMk/>
            <pc:sldMk cId="2481038339" sldId="262"/>
            <ac:spMk id="31" creationId="{F2671ABD-96F6-4AC2-A4B1-5FF9777D9D2B}"/>
          </ac:spMkLst>
        </pc:spChg>
        <pc:spChg chg="del mod">
          <ac:chgData name="Mikhail Grigorev" userId="2ca8855c4ee9d474" providerId="LiveId" clId="{7D9C8706-1411-48A4-9B41-20C53D9241FC}" dt="2022-01-08T17:45:55.727" v="714" actId="478"/>
          <ac:spMkLst>
            <pc:docMk/>
            <pc:sldMk cId="2481038339" sldId="262"/>
            <ac:spMk id="32" creationId="{875164E8-69D3-450E-B667-4B866E8F124F}"/>
          </ac:spMkLst>
        </pc:spChg>
        <pc:picChg chg="add mod">
          <ac:chgData name="Mikhail Grigorev" userId="2ca8855c4ee9d474" providerId="LiveId" clId="{7D9C8706-1411-48A4-9B41-20C53D9241FC}" dt="2022-01-09T17:01:28.698" v="4068" actId="1076"/>
          <ac:picMkLst>
            <pc:docMk/>
            <pc:sldMk cId="2481038339" sldId="262"/>
            <ac:picMk id="3" creationId="{64E4DE3C-CC19-401A-A2AC-E4E295D1FDFA}"/>
          </ac:picMkLst>
        </pc:picChg>
        <pc:picChg chg="del">
          <ac:chgData name="Mikhail Grigorev" userId="2ca8855c4ee9d474" providerId="LiveId" clId="{7D9C8706-1411-48A4-9B41-20C53D9241FC}" dt="2022-01-08T17:45:54.576" v="712" actId="478"/>
          <ac:picMkLst>
            <pc:docMk/>
            <pc:sldMk cId="2481038339" sldId="262"/>
            <ac:picMk id="13" creationId="{3BA615E0-CF5A-4D92-9DBD-B1149F294DD1}"/>
          </ac:picMkLst>
        </pc:picChg>
      </pc:sldChg>
      <pc:sldChg chg="addSp delSp modSp add mod delAnim modAnim">
        <pc:chgData name="Mikhail Grigorev" userId="2ca8855c4ee9d474" providerId="LiveId" clId="{7D9C8706-1411-48A4-9B41-20C53D9241FC}" dt="2022-01-09T17:09:28.700" v="4301" actId="1076"/>
        <pc:sldMkLst>
          <pc:docMk/>
          <pc:sldMk cId="3507767226" sldId="263"/>
        </pc:sldMkLst>
        <pc:spChg chg="mod">
          <ac:chgData name="Mikhail Grigorev" userId="2ca8855c4ee9d474" providerId="LiveId" clId="{7D9C8706-1411-48A4-9B41-20C53D9241FC}" dt="2022-01-08T17:53:12.534" v="913" actId="1076"/>
          <ac:spMkLst>
            <pc:docMk/>
            <pc:sldMk cId="3507767226" sldId="263"/>
            <ac:spMk id="6" creationId="{E18AEC0E-873E-4D87-9AF8-77F7DC6D46B2}"/>
          </ac:spMkLst>
        </pc:spChg>
        <pc:spChg chg="mod">
          <ac:chgData name="Mikhail Grigorev" userId="2ca8855c4ee9d474" providerId="LiveId" clId="{7D9C8706-1411-48A4-9B41-20C53D9241FC}" dt="2022-01-08T17:53:09.799" v="911" actId="1076"/>
          <ac:spMkLst>
            <pc:docMk/>
            <pc:sldMk cId="3507767226" sldId="263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8T17:53:11.239" v="912" actId="1076"/>
          <ac:spMkLst>
            <pc:docMk/>
            <pc:sldMk cId="3507767226" sldId="263"/>
            <ac:spMk id="19" creationId="{F06B21DB-FC9F-4A81-8799-24A2ABFE84B7}"/>
          </ac:spMkLst>
        </pc:spChg>
        <pc:spChg chg="del">
          <ac:chgData name="Mikhail Grigorev" userId="2ca8855c4ee9d474" providerId="LiveId" clId="{7D9C8706-1411-48A4-9B41-20C53D9241FC}" dt="2022-01-09T17:03:05.740" v="4105" actId="478"/>
          <ac:spMkLst>
            <pc:docMk/>
            <pc:sldMk cId="3507767226" sldId="263"/>
            <ac:spMk id="22" creationId="{6C9EB9EB-E322-4AC7-9B77-51DFF78BD9D2}"/>
          </ac:spMkLst>
        </pc:spChg>
        <pc:spChg chg="mod">
          <ac:chgData name="Mikhail Grigorev" userId="2ca8855c4ee9d474" providerId="LiveId" clId="{7D9C8706-1411-48A4-9B41-20C53D9241FC}" dt="2022-01-08T17:53:13.442" v="914" actId="1076"/>
          <ac:spMkLst>
            <pc:docMk/>
            <pc:sldMk cId="3507767226" sldId="263"/>
            <ac:spMk id="23" creationId="{FC7B9DAD-12BC-4C64-8D20-4C3E4B4AA026}"/>
          </ac:spMkLst>
        </pc:spChg>
        <pc:spChg chg="del mod">
          <ac:chgData name="Mikhail Grigorev" userId="2ca8855c4ee9d474" providerId="LiveId" clId="{7D9C8706-1411-48A4-9B41-20C53D9241FC}" dt="2022-01-09T17:03:05.740" v="4105" actId="478"/>
          <ac:spMkLst>
            <pc:docMk/>
            <pc:sldMk cId="3507767226" sldId="263"/>
            <ac:spMk id="24" creationId="{9574C0ED-D056-49EB-8200-EC087AF756EB}"/>
          </ac:spMkLst>
        </pc:spChg>
        <pc:spChg chg="del mod">
          <ac:chgData name="Mikhail Grigorev" userId="2ca8855c4ee9d474" providerId="LiveId" clId="{7D9C8706-1411-48A4-9B41-20C53D9241FC}" dt="2022-01-09T17:03:05.740" v="4105" actId="478"/>
          <ac:spMkLst>
            <pc:docMk/>
            <pc:sldMk cId="3507767226" sldId="263"/>
            <ac:spMk id="25" creationId="{F0E12C33-76B7-4FB0-8A62-0C421C7CB157}"/>
          </ac:spMkLst>
        </pc:spChg>
        <pc:spChg chg="add mod">
          <ac:chgData name="Mikhail Grigorev" userId="2ca8855c4ee9d474" providerId="LiveId" clId="{7D9C8706-1411-48A4-9B41-20C53D9241FC}" dt="2022-01-09T17:09:21.968" v="4300" actId="20577"/>
          <ac:spMkLst>
            <pc:docMk/>
            <pc:sldMk cId="3507767226" sldId="263"/>
            <ac:spMk id="28" creationId="{DB2BAB9C-EF0F-4671-8D3B-CAFDA1D34687}"/>
          </ac:spMkLst>
        </pc:spChg>
        <pc:spChg chg="add mod">
          <ac:chgData name="Mikhail Grigorev" userId="2ca8855c4ee9d474" providerId="LiveId" clId="{7D9C8706-1411-48A4-9B41-20C53D9241FC}" dt="2022-01-09T17:09:28.700" v="4301" actId="1076"/>
          <ac:spMkLst>
            <pc:docMk/>
            <pc:sldMk cId="3507767226" sldId="263"/>
            <ac:spMk id="29" creationId="{FC578C93-06D9-4E11-8924-BF2DB34F5DB6}"/>
          </ac:spMkLst>
        </pc:spChg>
        <pc:spChg chg="add mod">
          <ac:chgData name="Mikhail Grigorev" userId="2ca8855c4ee9d474" providerId="LiveId" clId="{7D9C8706-1411-48A4-9B41-20C53D9241FC}" dt="2022-01-09T17:09:28.700" v="4301" actId="1076"/>
          <ac:spMkLst>
            <pc:docMk/>
            <pc:sldMk cId="3507767226" sldId="263"/>
            <ac:spMk id="30" creationId="{A93B01C9-D411-4959-90C1-EB9860F08711}"/>
          </ac:spMkLst>
        </pc:spChg>
        <pc:spChg chg="add mod">
          <ac:chgData name="Mikhail Grigorev" userId="2ca8855c4ee9d474" providerId="LiveId" clId="{7D9C8706-1411-48A4-9B41-20C53D9241FC}" dt="2022-01-09T17:03:37.956" v="4131" actId="1036"/>
          <ac:spMkLst>
            <pc:docMk/>
            <pc:sldMk cId="3507767226" sldId="263"/>
            <ac:spMk id="31" creationId="{FE85F333-BD25-40A7-B106-BEBB34317E07}"/>
          </ac:spMkLst>
        </pc:spChg>
        <pc:spChg chg="add mod">
          <ac:chgData name="Mikhail Grigorev" userId="2ca8855c4ee9d474" providerId="LiveId" clId="{7D9C8706-1411-48A4-9B41-20C53D9241FC}" dt="2022-01-09T17:03:06.053" v="4106"/>
          <ac:spMkLst>
            <pc:docMk/>
            <pc:sldMk cId="3507767226" sldId="263"/>
            <ac:spMk id="32" creationId="{DFDC395F-D9F9-4632-B125-49678168BE90}"/>
          </ac:spMkLst>
        </pc:spChg>
        <pc:spChg chg="add mod">
          <ac:chgData name="Mikhail Grigorev" userId="2ca8855c4ee9d474" providerId="LiveId" clId="{7D9C8706-1411-48A4-9B41-20C53D9241FC}" dt="2022-01-09T17:03:27.764" v="4116" actId="207"/>
          <ac:spMkLst>
            <pc:docMk/>
            <pc:sldMk cId="3507767226" sldId="263"/>
            <ac:spMk id="33" creationId="{57657F1C-ECE6-4DE3-B7DE-B31DF8D332D3}"/>
          </ac:spMkLst>
        </pc:spChg>
        <pc:spChg chg="add mod">
          <ac:chgData name="Mikhail Grigorev" userId="2ca8855c4ee9d474" providerId="LiveId" clId="{7D9C8706-1411-48A4-9B41-20C53D9241FC}" dt="2022-01-09T17:03:32.143" v="4117" actId="207"/>
          <ac:spMkLst>
            <pc:docMk/>
            <pc:sldMk cId="3507767226" sldId="263"/>
            <ac:spMk id="34" creationId="{3D019BA1-E6B7-4E49-92CD-A216C4C30E44}"/>
          </ac:spMkLst>
        </pc:spChg>
        <pc:spChg chg="add del mod">
          <ac:chgData name="Mikhail Grigorev" userId="2ca8855c4ee9d474" providerId="LiveId" clId="{7D9C8706-1411-48A4-9B41-20C53D9241FC}" dt="2022-01-09T17:05:34.922" v="4135"/>
          <ac:spMkLst>
            <pc:docMk/>
            <pc:sldMk cId="3507767226" sldId="263"/>
            <ac:spMk id="35" creationId="{35122063-5077-416E-A71C-AC1906E7D67A}"/>
          </ac:spMkLst>
        </pc:spChg>
        <pc:spChg chg="add del mod">
          <ac:chgData name="Mikhail Grigorev" userId="2ca8855c4ee9d474" providerId="LiveId" clId="{7D9C8706-1411-48A4-9B41-20C53D9241FC}" dt="2022-01-09T17:06:34.214" v="4186"/>
          <ac:spMkLst>
            <pc:docMk/>
            <pc:sldMk cId="3507767226" sldId="263"/>
            <ac:spMk id="36" creationId="{B7355EB2-833E-4EA3-9F7D-3CCAA06FE9C9}"/>
          </ac:spMkLst>
        </pc:spChg>
        <pc:picChg chg="add mod">
          <ac:chgData name="Mikhail Grigorev" userId="2ca8855c4ee9d474" providerId="LiveId" clId="{7D9C8706-1411-48A4-9B41-20C53D9241FC}" dt="2022-01-09T17:03:37.956" v="4131" actId="1036"/>
          <ac:picMkLst>
            <pc:docMk/>
            <pc:sldMk cId="3507767226" sldId="263"/>
            <ac:picMk id="4098" creationId="{7265A066-4F6D-4F2C-8993-F5A95E0B5F6A}"/>
          </ac:picMkLst>
        </pc:picChg>
      </pc:sldChg>
      <pc:sldChg chg="addSp delSp modSp add mod modAnim">
        <pc:chgData name="Mikhail Grigorev" userId="2ca8855c4ee9d474" providerId="LiveId" clId="{7D9C8706-1411-48A4-9B41-20C53D9241FC}" dt="2022-01-09T17:03:19.195" v="4112" actId="207"/>
        <pc:sldMkLst>
          <pc:docMk/>
          <pc:sldMk cId="4210729189" sldId="264"/>
        </pc:sldMkLst>
        <pc:spChg chg="mod">
          <ac:chgData name="Mikhail Grigorev" userId="2ca8855c4ee9d474" providerId="LiveId" clId="{7D9C8706-1411-48A4-9B41-20C53D9241FC}" dt="2022-01-08T21:40:15.081" v="2960" actId="1076"/>
          <ac:spMkLst>
            <pc:docMk/>
            <pc:sldMk cId="4210729189" sldId="264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8T21:40:31.246" v="2962" actId="688"/>
          <ac:spMkLst>
            <pc:docMk/>
            <pc:sldMk cId="4210729189" sldId="264"/>
            <ac:spMk id="20" creationId="{92F65196-04F9-4A10-BFBB-3CA6579D1686}"/>
          </ac:spMkLst>
        </pc:spChg>
        <pc:spChg chg="del">
          <ac:chgData name="Mikhail Grigorev" userId="2ca8855c4ee9d474" providerId="LiveId" clId="{7D9C8706-1411-48A4-9B41-20C53D9241FC}" dt="2022-01-09T17:01:58.499" v="4079" actId="478"/>
          <ac:spMkLst>
            <pc:docMk/>
            <pc:sldMk cId="4210729189" sldId="264"/>
            <ac:spMk id="22" creationId="{6C9EB9EB-E322-4AC7-9B77-51DFF78BD9D2}"/>
          </ac:spMkLst>
        </pc:spChg>
        <pc:spChg chg="del mod">
          <ac:chgData name="Mikhail Grigorev" userId="2ca8855c4ee9d474" providerId="LiveId" clId="{7D9C8706-1411-48A4-9B41-20C53D9241FC}" dt="2022-01-09T17:01:58.499" v="4079" actId="478"/>
          <ac:spMkLst>
            <pc:docMk/>
            <pc:sldMk cId="4210729189" sldId="264"/>
            <ac:spMk id="24" creationId="{9574C0ED-D056-49EB-8200-EC087AF756EB}"/>
          </ac:spMkLst>
        </pc:spChg>
        <pc:spChg chg="del mod">
          <ac:chgData name="Mikhail Grigorev" userId="2ca8855c4ee9d474" providerId="LiveId" clId="{7D9C8706-1411-48A4-9B41-20C53D9241FC}" dt="2022-01-09T17:01:58.499" v="4079" actId="478"/>
          <ac:spMkLst>
            <pc:docMk/>
            <pc:sldMk cId="4210729189" sldId="264"/>
            <ac:spMk id="25" creationId="{F0E12C33-76B7-4FB0-8A62-0C421C7CB157}"/>
          </ac:spMkLst>
        </pc:spChg>
        <pc:spChg chg="mod">
          <ac:chgData name="Mikhail Grigorev" userId="2ca8855c4ee9d474" providerId="LiveId" clId="{7D9C8706-1411-48A4-9B41-20C53D9241FC}" dt="2022-01-09T17:02:18.476" v="4104" actId="1038"/>
          <ac:spMkLst>
            <pc:docMk/>
            <pc:sldMk cId="4210729189" sldId="264"/>
            <ac:spMk id="28" creationId="{DB2BAB9C-EF0F-4671-8D3B-CAFDA1D34687}"/>
          </ac:spMkLst>
        </pc:spChg>
        <pc:spChg chg="mod">
          <ac:chgData name="Mikhail Grigorev" userId="2ca8855c4ee9d474" providerId="LiveId" clId="{7D9C8706-1411-48A4-9B41-20C53D9241FC}" dt="2022-01-09T17:02:18.476" v="4104" actId="1038"/>
          <ac:spMkLst>
            <pc:docMk/>
            <pc:sldMk cId="4210729189" sldId="264"/>
            <ac:spMk id="29" creationId="{FC578C93-06D9-4E11-8924-BF2DB34F5DB6}"/>
          </ac:spMkLst>
        </pc:spChg>
        <pc:spChg chg="mod">
          <ac:chgData name="Mikhail Grigorev" userId="2ca8855c4ee9d474" providerId="LiveId" clId="{7D9C8706-1411-48A4-9B41-20C53D9241FC}" dt="2022-01-09T17:02:18.476" v="4104" actId="1038"/>
          <ac:spMkLst>
            <pc:docMk/>
            <pc:sldMk cId="4210729189" sldId="264"/>
            <ac:spMk id="30" creationId="{A93B01C9-D411-4959-90C1-EB9860F08711}"/>
          </ac:spMkLst>
        </pc:spChg>
        <pc:spChg chg="mod">
          <ac:chgData name="Mikhail Grigorev" userId="2ca8855c4ee9d474" providerId="LiveId" clId="{7D9C8706-1411-48A4-9B41-20C53D9241FC}" dt="2022-01-09T17:02:18.476" v="4104" actId="1038"/>
          <ac:spMkLst>
            <pc:docMk/>
            <pc:sldMk cId="4210729189" sldId="264"/>
            <ac:spMk id="31" creationId="{FE85F333-BD25-40A7-B106-BEBB34317E07}"/>
          </ac:spMkLst>
        </pc:spChg>
        <pc:spChg chg="add mod">
          <ac:chgData name="Mikhail Grigorev" userId="2ca8855c4ee9d474" providerId="LiveId" clId="{7D9C8706-1411-48A4-9B41-20C53D9241FC}" dt="2022-01-09T17:02:18.476" v="4104" actId="1038"/>
          <ac:spMkLst>
            <pc:docMk/>
            <pc:sldMk cId="4210729189" sldId="264"/>
            <ac:spMk id="32" creationId="{0D232E5B-91DC-4438-AC4E-6D021EB30403}"/>
          </ac:spMkLst>
        </pc:spChg>
        <pc:spChg chg="add mod">
          <ac:chgData name="Mikhail Grigorev" userId="2ca8855c4ee9d474" providerId="LiveId" clId="{7D9C8706-1411-48A4-9B41-20C53D9241FC}" dt="2022-01-09T17:01:59.324" v="4080"/>
          <ac:spMkLst>
            <pc:docMk/>
            <pc:sldMk cId="4210729189" sldId="264"/>
            <ac:spMk id="33" creationId="{EC35B844-D0A5-4929-96A0-06EE16ECB5FD}"/>
          </ac:spMkLst>
        </pc:spChg>
        <pc:spChg chg="add mod">
          <ac:chgData name="Mikhail Grigorev" userId="2ca8855c4ee9d474" providerId="LiveId" clId="{7D9C8706-1411-48A4-9B41-20C53D9241FC}" dt="2022-01-09T17:03:16.981" v="4111" actId="20577"/>
          <ac:spMkLst>
            <pc:docMk/>
            <pc:sldMk cId="4210729189" sldId="264"/>
            <ac:spMk id="34" creationId="{22A49F30-8FCE-404A-A02D-E8EDD09B3259}"/>
          </ac:spMkLst>
        </pc:spChg>
        <pc:spChg chg="add mod">
          <ac:chgData name="Mikhail Grigorev" userId="2ca8855c4ee9d474" providerId="LiveId" clId="{7D9C8706-1411-48A4-9B41-20C53D9241FC}" dt="2022-01-09T17:03:19.195" v="4112" actId="207"/>
          <ac:spMkLst>
            <pc:docMk/>
            <pc:sldMk cId="4210729189" sldId="264"/>
            <ac:spMk id="35" creationId="{1A28BB98-D8EF-4F57-B499-A10E07171E87}"/>
          </ac:spMkLst>
        </pc:spChg>
        <pc:picChg chg="add mod">
          <ac:chgData name="Mikhail Grigorev" userId="2ca8855c4ee9d474" providerId="LiveId" clId="{7D9C8706-1411-48A4-9B41-20C53D9241FC}" dt="2022-01-08T21:40:25.610" v="2961" actId="1076"/>
          <ac:picMkLst>
            <pc:docMk/>
            <pc:sldMk cId="4210729189" sldId="264"/>
            <ac:picMk id="1026" creationId="{96CD0863-3781-4C17-9DFE-A9DD69F7F73B}"/>
          </ac:picMkLst>
        </pc:picChg>
        <pc:picChg chg="mod">
          <ac:chgData name="Mikhail Grigorev" userId="2ca8855c4ee9d474" providerId="LiveId" clId="{7D9C8706-1411-48A4-9B41-20C53D9241FC}" dt="2022-01-09T17:02:18.476" v="4104" actId="1038"/>
          <ac:picMkLst>
            <pc:docMk/>
            <pc:sldMk cId="4210729189" sldId="264"/>
            <ac:picMk id="4098" creationId="{7265A066-4F6D-4F2C-8993-F5A95E0B5F6A}"/>
          </ac:picMkLst>
        </pc:picChg>
      </pc:sldChg>
      <pc:sldChg chg="add del">
        <pc:chgData name="Mikhail Grigorev" userId="2ca8855c4ee9d474" providerId="LiveId" clId="{7D9C8706-1411-48A4-9B41-20C53D9241FC}" dt="2022-01-08T17:53:17.822" v="915" actId="2696"/>
        <pc:sldMkLst>
          <pc:docMk/>
          <pc:sldMk cId="4236868208" sldId="264"/>
        </pc:sldMkLst>
      </pc:sldChg>
      <pc:sldChg chg="addSp delSp modSp add mod delAnim modAnim addCm delCm">
        <pc:chgData name="Mikhail Grigorev" userId="2ca8855c4ee9d474" providerId="LiveId" clId="{7D9C8706-1411-48A4-9B41-20C53D9241FC}" dt="2022-01-09T17:11:26.866" v="4318" actId="20577"/>
        <pc:sldMkLst>
          <pc:docMk/>
          <pc:sldMk cId="3999037428" sldId="265"/>
        </pc:sldMkLst>
        <pc:spChg chg="add del mod">
          <ac:chgData name="Mikhail Grigorev" userId="2ca8855c4ee9d474" providerId="LiveId" clId="{7D9C8706-1411-48A4-9B41-20C53D9241FC}" dt="2022-01-09T16:31:39.998" v="3770" actId="478"/>
          <ac:spMkLst>
            <pc:docMk/>
            <pc:sldMk cId="3999037428" sldId="265"/>
            <ac:spMk id="2" creationId="{34FC01E4-4D15-4019-B329-FF654EADEBDB}"/>
          </ac:spMkLst>
        </pc:spChg>
        <pc:spChg chg="mod">
          <ac:chgData name="Mikhail Grigorev" userId="2ca8855c4ee9d474" providerId="LiveId" clId="{7D9C8706-1411-48A4-9B41-20C53D9241FC}" dt="2022-01-08T17:56:16.410" v="1016" actId="1076"/>
          <ac:spMkLst>
            <pc:docMk/>
            <pc:sldMk cId="3999037428" sldId="265"/>
            <ac:spMk id="6" creationId="{E18AEC0E-873E-4D87-9AF8-77F7DC6D46B2}"/>
          </ac:spMkLst>
        </pc:spChg>
        <pc:spChg chg="mod">
          <ac:chgData name="Mikhail Grigorev" userId="2ca8855c4ee9d474" providerId="LiveId" clId="{7D9C8706-1411-48A4-9B41-20C53D9241FC}" dt="2022-01-08T17:56:11.687" v="1013" actId="1076"/>
          <ac:spMkLst>
            <pc:docMk/>
            <pc:sldMk cId="3999037428" sldId="265"/>
            <ac:spMk id="7" creationId="{4B22E635-FAA3-4D0C-BFD6-5A30212AB851}"/>
          </ac:spMkLst>
        </pc:spChg>
        <pc:spChg chg="del">
          <ac:chgData name="Mikhail Grigorev" userId="2ca8855c4ee9d474" providerId="LiveId" clId="{7D9C8706-1411-48A4-9B41-20C53D9241FC}" dt="2022-01-08T17:56:15.123" v="1015" actId="478"/>
          <ac:spMkLst>
            <pc:docMk/>
            <pc:sldMk cId="3999037428" sldId="265"/>
            <ac:spMk id="21" creationId="{61205EFD-0CBB-4FAF-A67D-31ECF6D7C856}"/>
          </ac:spMkLst>
        </pc:spChg>
        <pc:spChg chg="add del mod">
          <ac:chgData name="Mikhail Grigorev" userId="2ca8855c4ee9d474" providerId="LiveId" clId="{7D9C8706-1411-48A4-9B41-20C53D9241FC}" dt="2022-01-09T16:31:39.998" v="3770" actId="478"/>
          <ac:spMkLst>
            <pc:docMk/>
            <pc:sldMk cId="3999037428" sldId="265"/>
            <ac:spMk id="21" creationId="{E0C745EE-9E82-4C64-B959-69D485538571}"/>
          </ac:spMkLst>
        </pc:spChg>
        <pc:spChg chg="add del mod">
          <ac:chgData name="Mikhail Grigorev" userId="2ca8855c4ee9d474" providerId="LiveId" clId="{7D9C8706-1411-48A4-9B41-20C53D9241FC}" dt="2022-01-09T16:31:39.998" v="3770" actId="478"/>
          <ac:spMkLst>
            <pc:docMk/>
            <pc:sldMk cId="3999037428" sldId="265"/>
            <ac:spMk id="22" creationId="{3EE529AA-DD2F-42EF-A906-E9F2B5C8A074}"/>
          </ac:spMkLst>
        </pc:spChg>
        <pc:spChg chg="del">
          <ac:chgData name="Mikhail Grigorev" userId="2ca8855c4ee9d474" providerId="LiveId" clId="{7D9C8706-1411-48A4-9B41-20C53D9241FC}" dt="2022-01-08T17:56:34.624" v="1059" actId="478"/>
          <ac:spMkLst>
            <pc:docMk/>
            <pc:sldMk cId="3999037428" sldId="265"/>
            <ac:spMk id="22" creationId="{6C9EB9EB-E322-4AC7-9B77-51DFF78BD9D2}"/>
          </ac:spMkLst>
        </pc:spChg>
        <pc:spChg chg="add del mod">
          <ac:chgData name="Mikhail Grigorev" userId="2ca8855c4ee9d474" providerId="LiveId" clId="{7D9C8706-1411-48A4-9B41-20C53D9241FC}" dt="2022-01-09T16:31:39.998" v="3770" actId="478"/>
          <ac:spMkLst>
            <pc:docMk/>
            <pc:sldMk cId="3999037428" sldId="265"/>
            <ac:spMk id="24" creationId="{80B9DEAA-7A63-44F7-8B6E-A5F1B720F583}"/>
          </ac:spMkLst>
        </pc:spChg>
        <pc:spChg chg="del mod">
          <ac:chgData name="Mikhail Grigorev" userId="2ca8855c4ee9d474" providerId="LiveId" clId="{7D9C8706-1411-48A4-9B41-20C53D9241FC}" dt="2022-01-08T17:56:35.216" v="1060" actId="478"/>
          <ac:spMkLst>
            <pc:docMk/>
            <pc:sldMk cId="3999037428" sldId="265"/>
            <ac:spMk id="24" creationId="{9574C0ED-D056-49EB-8200-EC087AF756EB}"/>
          </ac:spMkLst>
        </pc:spChg>
        <pc:spChg chg="add del mod">
          <ac:chgData name="Mikhail Grigorev" userId="2ca8855c4ee9d474" providerId="LiveId" clId="{7D9C8706-1411-48A4-9B41-20C53D9241FC}" dt="2022-01-08T21:44:30.451" v="3026"/>
          <ac:spMkLst>
            <pc:docMk/>
            <pc:sldMk cId="3999037428" sldId="265"/>
            <ac:spMk id="25" creationId="{18037E27-5E4B-4523-A58C-FB02C76D81C9}"/>
          </ac:spMkLst>
        </pc:spChg>
        <pc:spChg chg="del mod">
          <ac:chgData name="Mikhail Grigorev" userId="2ca8855c4ee9d474" providerId="LiveId" clId="{7D9C8706-1411-48A4-9B41-20C53D9241FC}" dt="2022-01-08T17:56:36.056" v="1061" actId="478"/>
          <ac:spMkLst>
            <pc:docMk/>
            <pc:sldMk cId="3999037428" sldId="265"/>
            <ac:spMk id="25" creationId="{F0E12C33-76B7-4FB0-8A62-0C421C7CB157}"/>
          </ac:spMkLst>
        </pc:spChg>
        <pc:spChg chg="mod">
          <ac:chgData name="Mikhail Grigorev" userId="2ca8855c4ee9d474" providerId="LiveId" clId="{7D9C8706-1411-48A4-9B41-20C53D9241FC}" dt="2022-01-08T17:56:07.647" v="1012" actId="20577"/>
          <ac:spMkLst>
            <pc:docMk/>
            <pc:sldMk cId="3999037428" sldId="265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08T17:56:25.254" v="1054" actId="27636"/>
          <ac:spMkLst>
            <pc:docMk/>
            <pc:sldMk cId="3999037428" sldId="265"/>
            <ac:spMk id="27" creationId="{CD219162-E819-4BC7-A2FB-BA36CEA40651}"/>
          </ac:spMkLst>
        </pc:spChg>
        <pc:spChg chg="mod">
          <ac:chgData name="Mikhail Grigorev" userId="2ca8855c4ee9d474" providerId="LiveId" clId="{7D9C8706-1411-48A4-9B41-20C53D9241FC}" dt="2022-01-08T17:56:45.054" v="1067" actId="20577"/>
          <ac:spMkLst>
            <pc:docMk/>
            <pc:sldMk cId="3999037428" sldId="265"/>
            <ac:spMk id="28" creationId="{DB2BAB9C-EF0F-4671-8D3B-CAFDA1D34687}"/>
          </ac:spMkLst>
        </pc:spChg>
        <pc:spChg chg="mod">
          <ac:chgData name="Mikhail Grigorev" userId="2ca8855c4ee9d474" providerId="LiveId" clId="{7D9C8706-1411-48A4-9B41-20C53D9241FC}" dt="2022-01-08T22:27:28.155" v="3481" actId="1076"/>
          <ac:spMkLst>
            <pc:docMk/>
            <pc:sldMk cId="3999037428" sldId="265"/>
            <ac:spMk id="29" creationId="{FC578C93-06D9-4E11-8924-BF2DB34F5DB6}"/>
          </ac:spMkLst>
        </pc:spChg>
        <pc:spChg chg="mod">
          <ac:chgData name="Mikhail Grigorev" userId="2ca8855c4ee9d474" providerId="LiveId" clId="{7D9C8706-1411-48A4-9B41-20C53D9241FC}" dt="2022-01-08T17:56:53.518" v="1083" actId="20577"/>
          <ac:spMkLst>
            <pc:docMk/>
            <pc:sldMk cId="3999037428" sldId="265"/>
            <ac:spMk id="30" creationId="{A93B01C9-D411-4959-90C1-EB9860F08711}"/>
          </ac:spMkLst>
        </pc:spChg>
        <pc:spChg chg="del">
          <ac:chgData name="Mikhail Grigorev" userId="2ca8855c4ee9d474" providerId="LiveId" clId="{7D9C8706-1411-48A4-9B41-20C53D9241FC}" dt="2022-01-08T17:56:32.064" v="1055" actId="478"/>
          <ac:spMkLst>
            <pc:docMk/>
            <pc:sldMk cId="3999037428" sldId="265"/>
            <ac:spMk id="31" creationId="{FE85F333-BD25-40A7-B106-BEBB34317E07}"/>
          </ac:spMkLst>
        </pc:spChg>
        <pc:spChg chg="add del mod">
          <ac:chgData name="Mikhail Grigorev" userId="2ca8855c4ee9d474" providerId="LiveId" clId="{7D9C8706-1411-48A4-9B41-20C53D9241FC}" dt="2022-01-08T17:57:29.810" v="1104" actId="478"/>
          <ac:spMkLst>
            <pc:docMk/>
            <pc:sldMk cId="3999037428" sldId="265"/>
            <ac:spMk id="32" creationId="{02974E2B-8004-440D-9EFA-B7B9708E86FE}"/>
          </ac:spMkLst>
        </pc:spChg>
        <pc:spChg chg="add del mod">
          <ac:chgData name="Mikhail Grigorev" userId="2ca8855c4ee9d474" providerId="LiveId" clId="{7D9C8706-1411-48A4-9B41-20C53D9241FC}" dt="2022-01-09T17:11:26.866" v="4318" actId="20577"/>
          <ac:spMkLst>
            <pc:docMk/>
            <pc:sldMk cId="3999037428" sldId="265"/>
            <ac:spMk id="33" creationId="{C9FD2304-5EEF-4409-ADE9-A84B73392060}"/>
          </ac:spMkLst>
        </pc:spChg>
        <pc:spChg chg="add mod">
          <ac:chgData name="Mikhail Grigorev" userId="2ca8855c4ee9d474" providerId="LiveId" clId="{7D9C8706-1411-48A4-9B41-20C53D9241FC}" dt="2022-01-08T17:59:23.288" v="1111" actId="1076"/>
          <ac:spMkLst>
            <pc:docMk/>
            <pc:sldMk cId="3999037428" sldId="265"/>
            <ac:spMk id="34" creationId="{88633D5B-AC95-439E-886F-C4B8AAA54CF8}"/>
          </ac:spMkLst>
        </pc:spChg>
        <pc:spChg chg="add del mod">
          <ac:chgData name="Mikhail Grigorev" userId="2ca8855c4ee9d474" providerId="LiveId" clId="{7D9C8706-1411-48A4-9B41-20C53D9241FC}" dt="2022-01-08T17:57:26.308" v="1101" actId="478"/>
          <ac:spMkLst>
            <pc:docMk/>
            <pc:sldMk cId="3999037428" sldId="265"/>
            <ac:spMk id="35" creationId="{A5CCAB47-251E-435C-82B7-7C681DB7052A}"/>
          </ac:spMkLst>
        </pc:spChg>
        <pc:spChg chg="add del mod">
          <ac:chgData name="Mikhail Grigorev" userId="2ca8855c4ee9d474" providerId="LiveId" clId="{7D9C8706-1411-48A4-9B41-20C53D9241FC}" dt="2022-01-09T16:31:34.397" v="3769" actId="478"/>
          <ac:spMkLst>
            <pc:docMk/>
            <pc:sldMk cId="3999037428" sldId="265"/>
            <ac:spMk id="36" creationId="{A9436134-63FF-4CF2-B7EA-721263260FFC}"/>
          </ac:spMkLst>
        </pc:spChg>
        <pc:picChg chg="del">
          <ac:chgData name="Mikhail Grigorev" userId="2ca8855c4ee9d474" providerId="LiveId" clId="{7D9C8706-1411-48A4-9B41-20C53D9241FC}" dt="2022-01-08T17:56:32.675" v="1056" actId="478"/>
          <ac:picMkLst>
            <pc:docMk/>
            <pc:sldMk cId="3999037428" sldId="265"/>
            <ac:picMk id="4098" creationId="{7265A066-4F6D-4F2C-8993-F5A95E0B5F6A}"/>
          </ac:picMkLst>
        </pc:picChg>
        <pc:picChg chg="add del mod">
          <ac:chgData name="Mikhail Grigorev" userId="2ca8855c4ee9d474" providerId="LiveId" clId="{7D9C8706-1411-48A4-9B41-20C53D9241FC}" dt="2022-01-09T16:31:34.397" v="3769" actId="478"/>
          <ac:picMkLst>
            <pc:docMk/>
            <pc:sldMk cId="3999037428" sldId="265"/>
            <ac:picMk id="6146" creationId="{8F9EA830-C97E-46C0-AE53-42926E1CCC60}"/>
          </ac:picMkLst>
        </pc:picChg>
      </pc:sldChg>
      <pc:sldChg chg="addSp delSp modSp add mod delAnim modAnim">
        <pc:chgData name="Mikhail Grigorev" userId="2ca8855c4ee9d474" providerId="LiveId" clId="{7D9C8706-1411-48A4-9B41-20C53D9241FC}" dt="2022-01-10T06:24:03.661" v="4645" actId="478"/>
        <pc:sldMkLst>
          <pc:docMk/>
          <pc:sldMk cId="1526925207" sldId="266"/>
        </pc:sldMkLst>
        <pc:spChg chg="mod">
          <ac:chgData name="Mikhail Grigorev" userId="2ca8855c4ee9d474" providerId="LiveId" clId="{7D9C8706-1411-48A4-9B41-20C53D9241FC}" dt="2022-01-08T18:01:08.551" v="1170" actId="1076"/>
          <ac:spMkLst>
            <pc:docMk/>
            <pc:sldMk cId="1526925207" sldId="266"/>
            <ac:spMk id="6" creationId="{E18AEC0E-873E-4D87-9AF8-77F7DC6D46B2}"/>
          </ac:spMkLst>
        </pc:spChg>
        <pc:spChg chg="mod">
          <ac:chgData name="Mikhail Grigorev" userId="2ca8855c4ee9d474" providerId="LiveId" clId="{7D9C8706-1411-48A4-9B41-20C53D9241FC}" dt="2022-01-08T21:53:19.856" v="3130" actId="207"/>
          <ac:spMkLst>
            <pc:docMk/>
            <pc:sldMk cId="1526925207" sldId="266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21:53:26.106" v="3131" actId="207"/>
          <ac:spMkLst>
            <pc:docMk/>
            <pc:sldMk cId="1526925207" sldId="266"/>
            <ac:spMk id="16" creationId="{36A7C69B-0B42-46E9-AF9B-D48B82DE1970}"/>
          </ac:spMkLst>
        </pc:spChg>
        <pc:spChg chg="add del mod">
          <ac:chgData name="Mikhail Grigorev" userId="2ca8855c4ee9d474" providerId="LiveId" clId="{7D9C8706-1411-48A4-9B41-20C53D9241FC}" dt="2022-01-08T21:46:26.130" v="3064" actId="478"/>
          <ac:spMkLst>
            <pc:docMk/>
            <pc:sldMk cId="1526925207" sldId="266"/>
            <ac:spMk id="22" creationId="{B5475889-8545-4524-9797-781E54B1D183}"/>
          </ac:spMkLst>
        </pc:spChg>
        <pc:spChg chg="add mod">
          <ac:chgData name="Mikhail Grigorev" userId="2ca8855c4ee9d474" providerId="LiveId" clId="{7D9C8706-1411-48A4-9B41-20C53D9241FC}" dt="2022-01-09T17:17:29.592" v="4421" actId="20577"/>
          <ac:spMkLst>
            <pc:docMk/>
            <pc:sldMk cId="1526925207" sldId="266"/>
            <ac:spMk id="24" creationId="{1E7E70A2-5B3B-4783-8143-EBE2BA7884E6}"/>
          </ac:spMkLst>
        </pc:spChg>
        <pc:spChg chg="add mod">
          <ac:chgData name="Mikhail Grigorev" userId="2ca8855c4ee9d474" providerId="LiveId" clId="{7D9C8706-1411-48A4-9B41-20C53D9241FC}" dt="2022-01-08T22:11:31.432" v="3379" actId="1076"/>
          <ac:spMkLst>
            <pc:docMk/>
            <pc:sldMk cId="1526925207" sldId="266"/>
            <ac:spMk id="25" creationId="{BE238781-5B77-4E21-B1A7-CC5FED35F52E}"/>
          </ac:spMkLst>
        </pc:spChg>
        <pc:spChg chg="mod">
          <ac:chgData name="Mikhail Grigorev" userId="2ca8855c4ee9d474" providerId="LiveId" clId="{7D9C8706-1411-48A4-9B41-20C53D9241FC}" dt="2022-01-08T18:01:06.063" v="1169" actId="20577"/>
          <ac:spMkLst>
            <pc:docMk/>
            <pc:sldMk cId="1526925207" sldId="266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08T22:21:29.866" v="3415" actId="20577"/>
          <ac:spMkLst>
            <pc:docMk/>
            <pc:sldMk cId="1526925207" sldId="266"/>
            <ac:spMk id="27" creationId="{CD219162-E819-4BC7-A2FB-BA36CEA40651}"/>
          </ac:spMkLst>
        </pc:spChg>
        <pc:spChg chg="mod">
          <ac:chgData name="Mikhail Grigorev" userId="2ca8855c4ee9d474" providerId="LiveId" clId="{7D9C8706-1411-48A4-9B41-20C53D9241FC}" dt="2022-01-08T22:11:31.432" v="3379" actId="1076"/>
          <ac:spMkLst>
            <pc:docMk/>
            <pc:sldMk cId="1526925207" sldId="266"/>
            <ac:spMk id="28" creationId="{DB2BAB9C-EF0F-4671-8D3B-CAFDA1D34687}"/>
          </ac:spMkLst>
        </pc:spChg>
        <pc:spChg chg="mod">
          <ac:chgData name="Mikhail Grigorev" userId="2ca8855c4ee9d474" providerId="LiveId" clId="{7D9C8706-1411-48A4-9B41-20C53D9241FC}" dt="2022-01-08T22:11:31.432" v="3379" actId="1076"/>
          <ac:spMkLst>
            <pc:docMk/>
            <pc:sldMk cId="1526925207" sldId="266"/>
            <ac:spMk id="29" creationId="{FC578C93-06D9-4E11-8924-BF2DB34F5DB6}"/>
          </ac:spMkLst>
        </pc:spChg>
        <pc:spChg chg="mod">
          <ac:chgData name="Mikhail Grigorev" userId="2ca8855c4ee9d474" providerId="LiveId" clId="{7D9C8706-1411-48A4-9B41-20C53D9241FC}" dt="2022-01-08T22:11:31.432" v="3379" actId="1076"/>
          <ac:spMkLst>
            <pc:docMk/>
            <pc:sldMk cId="1526925207" sldId="266"/>
            <ac:spMk id="30" creationId="{A93B01C9-D411-4959-90C1-EB9860F08711}"/>
          </ac:spMkLst>
        </pc:spChg>
        <pc:spChg chg="add mod">
          <ac:chgData name="Mikhail Grigorev" userId="2ca8855c4ee9d474" providerId="LiveId" clId="{7D9C8706-1411-48A4-9B41-20C53D9241FC}" dt="2022-01-09T17:15:27.905" v="4377" actId="14100"/>
          <ac:spMkLst>
            <pc:docMk/>
            <pc:sldMk cId="1526925207" sldId="266"/>
            <ac:spMk id="31" creationId="{58850BDC-DF2E-4A79-B6A9-CD4C28C3D935}"/>
          </ac:spMkLst>
        </pc:spChg>
        <pc:spChg chg="add del mod">
          <ac:chgData name="Mikhail Grigorev" userId="2ca8855c4ee9d474" providerId="LiveId" clId="{7D9C8706-1411-48A4-9B41-20C53D9241FC}" dt="2022-01-10T06:24:03.661" v="4645" actId="478"/>
          <ac:spMkLst>
            <pc:docMk/>
            <pc:sldMk cId="1526925207" sldId="266"/>
            <ac:spMk id="32" creationId="{310EF28B-1998-4B1A-B98C-47CD96EF10A5}"/>
          </ac:spMkLst>
        </pc:spChg>
        <pc:spChg chg="del">
          <ac:chgData name="Mikhail Grigorev" userId="2ca8855c4ee9d474" providerId="LiveId" clId="{7D9C8706-1411-48A4-9B41-20C53D9241FC}" dt="2022-01-08T18:03:28.783" v="1237" actId="478"/>
          <ac:spMkLst>
            <pc:docMk/>
            <pc:sldMk cId="1526925207" sldId="266"/>
            <ac:spMk id="33" creationId="{C9FD2304-5EEF-4409-ADE9-A84B73392060}"/>
          </ac:spMkLst>
        </pc:spChg>
        <pc:spChg chg="del">
          <ac:chgData name="Mikhail Grigorev" userId="2ca8855c4ee9d474" providerId="LiveId" clId="{7D9C8706-1411-48A4-9B41-20C53D9241FC}" dt="2022-01-08T18:03:28.783" v="1237" actId="478"/>
          <ac:spMkLst>
            <pc:docMk/>
            <pc:sldMk cId="1526925207" sldId="266"/>
            <ac:spMk id="34" creationId="{88633D5B-AC95-439E-886F-C4B8AAA54CF8}"/>
          </ac:spMkLst>
        </pc:spChg>
        <pc:spChg chg="mod">
          <ac:chgData name="Mikhail Grigorev" userId="2ca8855c4ee9d474" providerId="LiveId" clId="{7D9C8706-1411-48A4-9B41-20C53D9241FC}" dt="2022-01-08T21:46:23.719" v="3063" actId="1076"/>
          <ac:spMkLst>
            <pc:docMk/>
            <pc:sldMk cId="1526925207" sldId="266"/>
            <ac:spMk id="36" creationId="{A9436134-63FF-4CF2-B7EA-721263260FFC}"/>
          </ac:spMkLst>
        </pc:spChg>
        <pc:picChg chg="add del mod">
          <ac:chgData name="Mikhail Grigorev" userId="2ca8855c4ee9d474" providerId="LiveId" clId="{7D9C8706-1411-48A4-9B41-20C53D9241FC}" dt="2022-01-08T21:46:19.823" v="3062" actId="478"/>
          <ac:picMkLst>
            <pc:docMk/>
            <pc:sldMk cId="1526925207" sldId="266"/>
            <ac:picMk id="21" creationId="{1B8A5EFA-6E51-487B-8BE8-C4B15D8DF0EE}"/>
          </ac:picMkLst>
        </pc:picChg>
        <pc:picChg chg="add mod">
          <ac:chgData name="Mikhail Grigorev" userId="2ca8855c4ee9d474" providerId="LiveId" clId="{7D9C8706-1411-48A4-9B41-20C53D9241FC}" dt="2022-01-08T22:11:31.432" v="3379" actId="1076"/>
          <ac:picMkLst>
            <pc:docMk/>
            <pc:sldMk cId="1526925207" sldId="266"/>
            <ac:picMk id="2050" creationId="{02ABC5DE-DF96-490F-93C3-CDCB2039CB93}"/>
          </ac:picMkLst>
        </pc:picChg>
        <pc:picChg chg="mod">
          <ac:chgData name="Mikhail Grigorev" userId="2ca8855c4ee9d474" providerId="LiveId" clId="{7D9C8706-1411-48A4-9B41-20C53D9241FC}" dt="2022-01-08T21:46:18.510" v="3061" actId="1076"/>
          <ac:picMkLst>
            <pc:docMk/>
            <pc:sldMk cId="1526925207" sldId="266"/>
            <ac:picMk id="6146" creationId="{8F9EA830-C97E-46C0-AE53-42926E1CCC60}"/>
          </ac:picMkLst>
        </pc:picChg>
      </pc:sldChg>
      <pc:sldChg chg="addSp delSp modSp add mod modAnim">
        <pc:chgData name="Mikhail Grigorev" userId="2ca8855c4ee9d474" providerId="LiveId" clId="{7D9C8706-1411-48A4-9B41-20C53D9241FC}" dt="2022-01-08T22:24:48.015" v="3455"/>
        <pc:sldMkLst>
          <pc:docMk/>
          <pc:sldMk cId="3930987606" sldId="267"/>
        </pc:sldMkLst>
        <pc:spChg chg="del">
          <ac:chgData name="Mikhail Grigorev" userId="2ca8855c4ee9d474" providerId="LiveId" clId="{7D9C8706-1411-48A4-9B41-20C53D9241FC}" dt="2022-01-08T18:08:51.814" v="1482" actId="478"/>
          <ac:spMkLst>
            <pc:docMk/>
            <pc:sldMk cId="3930987606" sldId="267"/>
            <ac:spMk id="6" creationId="{E18AEC0E-873E-4D87-9AF8-77F7DC6D46B2}"/>
          </ac:spMkLst>
        </pc:spChg>
        <pc:spChg chg="del mod">
          <ac:chgData name="Mikhail Grigorev" userId="2ca8855c4ee9d474" providerId="LiveId" clId="{7D9C8706-1411-48A4-9B41-20C53D9241FC}" dt="2022-01-08T21:51:07.450" v="3119" actId="478"/>
          <ac:spMkLst>
            <pc:docMk/>
            <pc:sldMk cId="3930987606" sldId="267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18:08:57.092" v="1484" actId="1076"/>
          <ac:spMkLst>
            <pc:docMk/>
            <pc:sldMk cId="3930987606" sldId="267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8T21:53:03.152" v="3127" actId="207"/>
          <ac:spMkLst>
            <pc:docMk/>
            <pc:sldMk cId="3930987606" sldId="267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18:09:00.862" v="1485" actId="1076"/>
          <ac:spMkLst>
            <pc:docMk/>
            <pc:sldMk cId="3930987606" sldId="267"/>
            <ac:spMk id="17" creationId="{04FE127F-CB1D-441A-A5BF-6946F703703F}"/>
          </ac:spMkLst>
        </pc:spChg>
        <pc:spChg chg="add mod">
          <ac:chgData name="Mikhail Grigorev" userId="2ca8855c4ee9d474" providerId="LiveId" clId="{7D9C8706-1411-48A4-9B41-20C53D9241FC}" dt="2022-01-08T18:07:45.971" v="1396" actId="207"/>
          <ac:spMkLst>
            <pc:docMk/>
            <pc:sldMk cId="3930987606" sldId="267"/>
            <ac:spMk id="21" creationId="{724A023B-4DDB-4AF2-8599-8E5BF2CEC2AA}"/>
          </ac:spMkLst>
        </pc:spChg>
        <pc:spChg chg="add mod">
          <ac:chgData name="Mikhail Grigorev" userId="2ca8855c4ee9d474" providerId="LiveId" clId="{7D9C8706-1411-48A4-9B41-20C53D9241FC}" dt="2022-01-08T18:07:45.971" v="1396" actId="207"/>
          <ac:spMkLst>
            <pc:docMk/>
            <pc:sldMk cId="3930987606" sldId="267"/>
            <ac:spMk id="22" creationId="{46F8268E-1A4A-4336-941F-99DDB1B97C29}"/>
          </ac:spMkLst>
        </pc:spChg>
        <pc:spChg chg="add mod">
          <ac:chgData name="Mikhail Grigorev" userId="2ca8855c4ee9d474" providerId="LiveId" clId="{7D9C8706-1411-48A4-9B41-20C53D9241FC}" dt="2022-01-08T21:52:39.714" v="3126" actId="1076"/>
          <ac:spMkLst>
            <pc:docMk/>
            <pc:sldMk cId="3930987606" sldId="267"/>
            <ac:spMk id="24" creationId="{9B1B6A85-2769-48F4-97E8-F5CFBA4D76F8}"/>
          </ac:spMkLst>
        </pc:spChg>
        <pc:spChg chg="add mod">
          <ac:chgData name="Mikhail Grigorev" userId="2ca8855c4ee9d474" providerId="LiveId" clId="{7D9C8706-1411-48A4-9B41-20C53D9241FC}" dt="2022-01-08T21:52:39.714" v="3126" actId="1076"/>
          <ac:spMkLst>
            <pc:docMk/>
            <pc:sldMk cId="3930987606" sldId="267"/>
            <ac:spMk id="25" creationId="{5EB00129-54C6-444D-AFB5-6A0EDF10472C}"/>
          </ac:spMkLst>
        </pc:spChg>
        <pc:spChg chg="mod">
          <ac:chgData name="Mikhail Grigorev" userId="2ca8855c4ee9d474" providerId="LiveId" clId="{7D9C8706-1411-48A4-9B41-20C53D9241FC}" dt="2022-01-08T18:04:44.682" v="1258" actId="20577"/>
          <ac:spMkLst>
            <pc:docMk/>
            <pc:sldMk cId="3930987606" sldId="267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08T18:05:28.367" v="1275" actId="20577"/>
          <ac:spMkLst>
            <pc:docMk/>
            <pc:sldMk cId="3930987606" sldId="267"/>
            <ac:spMk id="27" creationId="{CD219162-E819-4BC7-A2FB-BA36CEA40651}"/>
          </ac:spMkLst>
        </pc:spChg>
        <pc:spChg chg="del">
          <ac:chgData name="Mikhail Grigorev" userId="2ca8855c4ee9d474" providerId="LiveId" clId="{7D9C8706-1411-48A4-9B41-20C53D9241FC}" dt="2022-01-08T18:06:14.562" v="1287" actId="478"/>
          <ac:spMkLst>
            <pc:docMk/>
            <pc:sldMk cId="3930987606" sldId="267"/>
            <ac:spMk id="28" creationId="{DB2BAB9C-EF0F-4671-8D3B-CAFDA1D34687}"/>
          </ac:spMkLst>
        </pc:spChg>
        <pc:spChg chg="del mod">
          <ac:chgData name="Mikhail Grigorev" userId="2ca8855c4ee9d474" providerId="LiveId" clId="{7D9C8706-1411-48A4-9B41-20C53D9241FC}" dt="2022-01-08T18:06:15.670" v="1288" actId="478"/>
          <ac:spMkLst>
            <pc:docMk/>
            <pc:sldMk cId="3930987606" sldId="267"/>
            <ac:spMk id="29" creationId="{FC578C93-06D9-4E11-8924-BF2DB34F5DB6}"/>
          </ac:spMkLst>
        </pc:spChg>
        <pc:spChg chg="del">
          <ac:chgData name="Mikhail Grigorev" userId="2ca8855c4ee9d474" providerId="LiveId" clId="{7D9C8706-1411-48A4-9B41-20C53D9241FC}" dt="2022-01-08T18:06:13.018" v="1285" actId="478"/>
          <ac:spMkLst>
            <pc:docMk/>
            <pc:sldMk cId="3930987606" sldId="267"/>
            <ac:spMk id="30" creationId="{A93B01C9-D411-4959-90C1-EB9860F08711}"/>
          </ac:spMkLst>
        </pc:spChg>
        <pc:spChg chg="del">
          <ac:chgData name="Mikhail Grigorev" userId="2ca8855c4ee9d474" providerId="LiveId" clId="{7D9C8706-1411-48A4-9B41-20C53D9241FC}" dt="2022-01-08T18:06:12.224" v="1284" actId="478"/>
          <ac:spMkLst>
            <pc:docMk/>
            <pc:sldMk cId="3930987606" sldId="267"/>
            <ac:spMk id="36" creationId="{A9436134-63FF-4CF2-B7EA-721263260FFC}"/>
          </ac:spMkLst>
        </pc:spChg>
        <pc:picChg chg="add mod">
          <ac:chgData name="Mikhail Grigorev" userId="2ca8855c4ee9d474" providerId="LiveId" clId="{7D9C8706-1411-48A4-9B41-20C53D9241FC}" dt="2022-01-08T21:51:13.284" v="3120" actId="1076"/>
          <ac:picMkLst>
            <pc:docMk/>
            <pc:sldMk cId="3930987606" sldId="267"/>
            <ac:picMk id="4" creationId="{28861CF8-4E24-4271-84E9-D48568297851}"/>
          </ac:picMkLst>
        </pc:picChg>
        <pc:picChg chg="add mod">
          <ac:chgData name="Mikhail Grigorev" userId="2ca8855c4ee9d474" providerId="LiveId" clId="{7D9C8706-1411-48A4-9B41-20C53D9241FC}" dt="2022-01-08T21:51:18.715" v="3121" actId="1076"/>
          <ac:picMkLst>
            <pc:docMk/>
            <pc:sldMk cId="3930987606" sldId="267"/>
            <ac:picMk id="1026" creationId="{CC929FCA-F482-4DF8-B5A2-72A1A3290507}"/>
          </ac:picMkLst>
        </pc:picChg>
        <pc:picChg chg="del">
          <ac:chgData name="Mikhail Grigorev" userId="2ca8855c4ee9d474" providerId="LiveId" clId="{7D9C8706-1411-48A4-9B41-20C53D9241FC}" dt="2022-01-08T18:06:12.224" v="1284" actId="478"/>
          <ac:picMkLst>
            <pc:docMk/>
            <pc:sldMk cId="3930987606" sldId="267"/>
            <ac:picMk id="6146" creationId="{8F9EA830-C97E-46C0-AE53-42926E1CCC60}"/>
          </ac:picMkLst>
        </pc:picChg>
        <pc:picChg chg="add mod">
          <ac:chgData name="Mikhail Grigorev" userId="2ca8855c4ee9d474" providerId="LiveId" clId="{7D9C8706-1411-48A4-9B41-20C53D9241FC}" dt="2022-01-08T21:54:22.368" v="3159" actId="1038"/>
          <ac:picMkLst>
            <pc:docMk/>
            <pc:sldMk cId="3930987606" sldId="267"/>
            <ac:picMk id="7170" creationId="{C28FC598-4131-4DE2-9BA6-D0A2D06E3212}"/>
          </ac:picMkLst>
        </pc:picChg>
      </pc:sldChg>
      <pc:sldChg chg="addSp delSp modSp add mod">
        <pc:chgData name="Mikhail Grigorev" userId="2ca8855c4ee9d474" providerId="LiveId" clId="{7D9C8706-1411-48A4-9B41-20C53D9241FC}" dt="2022-01-09T17:21:54.506" v="4498" actId="20577"/>
        <pc:sldMkLst>
          <pc:docMk/>
          <pc:sldMk cId="2598375810" sldId="268"/>
        </pc:sldMkLst>
        <pc:spChg chg="mod">
          <ac:chgData name="Mikhail Grigorev" userId="2ca8855c4ee9d474" providerId="LiveId" clId="{7D9C8706-1411-48A4-9B41-20C53D9241FC}" dt="2022-01-09T17:20:49.146" v="4454" actId="1076"/>
          <ac:spMkLst>
            <pc:docMk/>
            <pc:sldMk cId="2598375810" sldId="268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9T17:20:47.850" v="4453" actId="1076"/>
          <ac:spMkLst>
            <pc:docMk/>
            <pc:sldMk cId="2598375810" sldId="268"/>
            <ac:spMk id="17" creationId="{04FE127F-CB1D-441A-A5BF-6946F703703F}"/>
          </ac:spMkLst>
        </pc:spChg>
        <pc:spChg chg="add mod">
          <ac:chgData name="Mikhail Grigorev" userId="2ca8855c4ee9d474" providerId="LiveId" clId="{7D9C8706-1411-48A4-9B41-20C53D9241FC}" dt="2022-01-09T17:21:54.506" v="4498" actId="20577"/>
          <ac:spMkLst>
            <pc:docMk/>
            <pc:sldMk cId="2598375810" sldId="268"/>
            <ac:spMk id="21" creationId="{19C8906E-C5C0-4812-8872-2786FE1CF039}"/>
          </ac:spMkLst>
        </pc:spChg>
        <pc:spChg chg="del">
          <ac:chgData name="Mikhail Grigorev" userId="2ca8855c4ee9d474" providerId="LiveId" clId="{7D9C8706-1411-48A4-9B41-20C53D9241FC}" dt="2022-01-08T18:12:42.731" v="1544" actId="478"/>
          <ac:spMkLst>
            <pc:docMk/>
            <pc:sldMk cId="2598375810" sldId="268"/>
            <ac:spMk id="21" creationId="{724A023B-4DDB-4AF2-8599-8E5BF2CEC2AA}"/>
          </ac:spMkLst>
        </pc:spChg>
        <pc:spChg chg="add mod">
          <ac:chgData name="Mikhail Grigorev" userId="2ca8855c4ee9d474" providerId="LiveId" clId="{7D9C8706-1411-48A4-9B41-20C53D9241FC}" dt="2022-01-09T17:19:16.620" v="4450" actId="1076"/>
          <ac:spMkLst>
            <pc:docMk/>
            <pc:sldMk cId="2598375810" sldId="268"/>
            <ac:spMk id="22" creationId="{3F277D3F-E049-41A7-9034-372DCAC56CA6}"/>
          </ac:spMkLst>
        </pc:spChg>
        <pc:spChg chg="del">
          <ac:chgData name="Mikhail Grigorev" userId="2ca8855c4ee9d474" providerId="LiveId" clId="{7D9C8706-1411-48A4-9B41-20C53D9241FC}" dt="2022-01-08T18:12:41.869" v="1543" actId="478"/>
          <ac:spMkLst>
            <pc:docMk/>
            <pc:sldMk cId="2598375810" sldId="268"/>
            <ac:spMk id="22" creationId="{46F8268E-1A4A-4336-941F-99DDB1B97C29}"/>
          </ac:spMkLst>
        </pc:spChg>
        <pc:spChg chg="mod">
          <ac:chgData name="Mikhail Grigorev" userId="2ca8855c4ee9d474" providerId="LiveId" clId="{7D9C8706-1411-48A4-9B41-20C53D9241FC}" dt="2022-01-09T17:21:04.759" v="4458" actId="1076"/>
          <ac:spMkLst>
            <pc:docMk/>
            <pc:sldMk cId="2598375810" sldId="268"/>
            <ac:spMk id="23" creationId="{FC7B9DAD-12BC-4C64-8D20-4C3E4B4AA026}"/>
          </ac:spMkLst>
        </pc:spChg>
        <pc:spChg chg="add mod">
          <ac:chgData name="Mikhail Grigorev" userId="2ca8855c4ee9d474" providerId="LiveId" clId="{7D9C8706-1411-48A4-9B41-20C53D9241FC}" dt="2022-01-09T17:21:31.309" v="4465" actId="1076"/>
          <ac:spMkLst>
            <pc:docMk/>
            <pc:sldMk cId="2598375810" sldId="268"/>
            <ac:spMk id="24" creationId="{1DE4D5F3-E9D6-4C2F-B34C-6B13620E7939}"/>
          </ac:spMkLst>
        </pc:spChg>
        <pc:spChg chg="del">
          <ac:chgData name="Mikhail Grigorev" userId="2ca8855c4ee9d474" providerId="LiveId" clId="{7D9C8706-1411-48A4-9B41-20C53D9241FC}" dt="2022-01-08T18:12:41.139" v="1542" actId="478"/>
          <ac:spMkLst>
            <pc:docMk/>
            <pc:sldMk cId="2598375810" sldId="268"/>
            <ac:spMk id="24" creationId="{9B1B6A85-2769-48F4-97E8-F5CFBA4D76F8}"/>
          </ac:spMkLst>
        </pc:spChg>
        <pc:spChg chg="del">
          <ac:chgData name="Mikhail Grigorev" userId="2ca8855c4ee9d474" providerId="LiveId" clId="{7D9C8706-1411-48A4-9B41-20C53D9241FC}" dt="2022-01-08T18:12:40.328" v="1541" actId="478"/>
          <ac:spMkLst>
            <pc:docMk/>
            <pc:sldMk cId="2598375810" sldId="268"/>
            <ac:spMk id="25" creationId="{5EB00129-54C6-444D-AFB5-6A0EDF10472C}"/>
          </ac:spMkLst>
        </pc:spChg>
        <pc:spChg chg="mod">
          <ac:chgData name="Mikhail Grigorev" userId="2ca8855c4ee9d474" providerId="LiveId" clId="{7D9C8706-1411-48A4-9B41-20C53D9241FC}" dt="2022-01-08T18:11:59.987" v="1492" actId="20577"/>
          <ac:spMkLst>
            <pc:docMk/>
            <pc:sldMk cId="2598375810" sldId="268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08T18:12:09.697" v="1534" actId="20577"/>
          <ac:spMkLst>
            <pc:docMk/>
            <pc:sldMk cId="2598375810" sldId="268"/>
            <ac:spMk id="27" creationId="{CD219162-E819-4BC7-A2FB-BA36CEA40651}"/>
          </ac:spMkLst>
        </pc:spChg>
        <pc:picChg chg="add mod">
          <ac:chgData name="Mikhail Grigorev" userId="2ca8855c4ee9d474" providerId="LiveId" clId="{7D9C8706-1411-48A4-9B41-20C53D9241FC}" dt="2022-01-09T17:19:09.214" v="4448" actId="1076"/>
          <ac:picMkLst>
            <pc:docMk/>
            <pc:sldMk cId="2598375810" sldId="268"/>
            <ac:picMk id="3" creationId="{012D2661-EDCE-4FDD-800B-2023C17151E7}"/>
          </ac:picMkLst>
        </pc:picChg>
        <pc:picChg chg="del">
          <ac:chgData name="Mikhail Grigorev" userId="2ca8855c4ee9d474" providerId="LiveId" clId="{7D9C8706-1411-48A4-9B41-20C53D9241FC}" dt="2022-01-08T18:12:38.418" v="1540" actId="478"/>
          <ac:picMkLst>
            <pc:docMk/>
            <pc:sldMk cId="2598375810" sldId="268"/>
            <ac:picMk id="4" creationId="{28861CF8-4E24-4271-84E9-D48568297851}"/>
          </ac:picMkLst>
        </pc:picChg>
        <pc:picChg chg="add mod">
          <ac:chgData name="Mikhail Grigorev" userId="2ca8855c4ee9d474" providerId="LiveId" clId="{7D9C8706-1411-48A4-9B41-20C53D9241FC}" dt="2022-01-09T17:21:34.713" v="4466" actId="1076"/>
          <ac:picMkLst>
            <pc:docMk/>
            <pc:sldMk cId="2598375810" sldId="268"/>
            <ac:picMk id="6146" creationId="{6DBD0AEB-A089-422E-AC4B-473BA41E34F0}"/>
          </ac:picMkLst>
        </pc:picChg>
        <pc:picChg chg="del">
          <ac:chgData name="Mikhail Grigorev" userId="2ca8855c4ee9d474" providerId="LiveId" clId="{7D9C8706-1411-48A4-9B41-20C53D9241FC}" dt="2022-01-08T18:12:12.220" v="1535" actId="478"/>
          <ac:picMkLst>
            <pc:docMk/>
            <pc:sldMk cId="2598375810" sldId="268"/>
            <ac:picMk id="7170" creationId="{C28FC598-4131-4DE2-9BA6-D0A2D06E3212}"/>
          </ac:picMkLst>
        </pc:picChg>
        <pc:picChg chg="add mod">
          <ac:chgData name="Mikhail Grigorev" userId="2ca8855c4ee9d474" providerId="LiveId" clId="{7D9C8706-1411-48A4-9B41-20C53D9241FC}" dt="2022-01-08T18:14:10.458" v="1616" actId="1076"/>
          <ac:picMkLst>
            <pc:docMk/>
            <pc:sldMk cId="2598375810" sldId="268"/>
            <ac:picMk id="8194" creationId="{124E4B24-5E44-42DF-8A5C-801E9EAA9F85}"/>
          </ac:picMkLst>
        </pc:picChg>
      </pc:sldChg>
      <pc:sldChg chg="addSp delSp modSp add mod">
        <pc:chgData name="Mikhail Grigorev" userId="2ca8855c4ee9d474" providerId="LiveId" clId="{7D9C8706-1411-48A4-9B41-20C53D9241FC}" dt="2022-01-10T07:31:18.044" v="4856" actId="20577"/>
        <pc:sldMkLst>
          <pc:docMk/>
          <pc:sldMk cId="228667357" sldId="269"/>
        </pc:sldMkLst>
        <pc:spChg chg="add del">
          <ac:chgData name="Mikhail Grigorev" userId="2ca8855c4ee9d474" providerId="LiveId" clId="{7D9C8706-1411-48A4-9B41-20C53D9241FC}" dt="2022-01-08T22:00:58.687" v="3166"/>
          <ac:spMkLst>
            <pc:docMk/>
            <pc:sldMk cId="228667357" sldId="269"/>
            <ac:spMk id="5" creationId="{68530634-CA36-40A8-941F-A00735D153AF}"/>
          </ac:spMkLst>
        </pc:spChg>
        <pc:spChg chg="mod">
          <ac:chgData name="Mikhail Grigorev" userId="2ca8855c4ee9d474" providerId="LiveId" clId="{7D9C8706-1411-48A4-9B41-20C53D9241FC}" dt="2022-01-09T16:53:13.588" v="3964" actId="1076"/>
          <ac:spMkLst>
            <pc:docMk/>
            <pc:sldMk cId="228667357" sldId="269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18:13:25.080" v="1611" actId="1076"/>
          <ac:spMkLst>
            <pc:docMk/>
            <pc:sldMk cId="228667357" sldId="269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8T22:05:34.870" v="3296" actId="207"/>
          <ac:spMkLst>
            <pc:docMk/>
            <pc:sldMk cId="228667357" sldId="269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21:57:57.578" v="3164" actId="1076"/>
          <ac:spMkLst>
            <pc:docMk/>
            <pc:sldMk cId="228667357" sldId="269"/>
            <ac:spMk id="17" creationId="{04FE127F-CB1D-441A-A5BF-6946F703703F}"/>
          </ac:spMkLst>
        </pc:spChg>
        <pc:spChg chg="add mod">
          <ac:chgData name="Mikhail Grigorev" userId="2ca8855c4ee9d474" providerId="LiveId" clId="{7D9C8706-1411-48A4-9B41-20C53D9241FC}" dt="2022-01-08T22:10:19.296" v="3376" actId="1076"/>
          <ac:spMkLst>
            <pc:docMk/>
            <pc:sldMk cId="228667357" sldId="269"/>
            <ac:spMk id="21" creationId="{0FF6B2A3-4435-420D-80BF-8A11DFF1EFCA}"/>
          </ac:spMkLst>
        </pc:spChg>
        <pc:spChg chg="add mod">
          <ac:chgData name="Mikhail Grigorev" userId="2ca8855c4ee9d474" providerId="LiveId" clId="{7D9C8706-1411-48A4-9B41-20C53D9241FC}" dt="2022-01-08T22:10:19.296" v="3376" actId="1076"/>
          <ac:spMkLst>
            <pc:docMk/>
            <pc:sldMk cId="228667357" sldId="269"/>
            <ac:spMk id="22" creationId="{57894190-F48C-439A-B5BE-88F67276EC60}"/>
          </ac:spMkLst>
        </pc:spChg>
        <pc:spChg chg="mod">
          <ac:chgData name="Mikhail Grigorev" userId="2ca8855c4ee9d474" providerId="LiveId" clId="{7D9C8706-1411-48A4-9B41-20C53D9241FC}" dt="2022-01-09T16:52:49.894" v="3953" actId="1076"/>
          <ac:spMkLst>
            <pc:docMk/>
            <pc:sldMk cId="228667357" sldId="269"/>
            <ac:spMk id="23" creationId="{FC7B9DAD-12BC-4C64-8D20-4C3E4B4AA026}"/>
          </ac:spMkLst>
        </pc:spChg>
        <pc:spChg chg="add mod">
          <ac:chgData name="Mikhail Grigorev" userId="2ca8855c4ee9d474" providerId="LiveId" clId="{7D9C8706-1411-48A4-9B41-20C53D9241FC}" dt="2022-01-08T22:10:15.408" v="3375" actId="1076"/>
          <ac:spMkLst>
            <pc:docMk/>
            <pc:sldMk cId="228667357" sldId="269"/>
            <ac:spMk id="24" creationId="{0AAD1976-20AB-4777-BBCF-EA2E3C2B3E50}"/>
          </ac:spMkLst>
        </pc:spChg>
        <pc:spChg chg="add mod">
          <ac:chgData name="Mikhail Grigorev" userId="2ca8855c4ee9d474" providerId="LiveId" clId="{7D9C8706-1411-48A4-9B41-20C53D9241FC}" dt="2022-01-09T17:22:59.268" v="4512" actId="20577"/>
          <ac:spMkLst>
            <pc:docMk/>
            <pc:sldMk cId="228667357" sldId="269"/>
            <ac:spMk id="25" creationId="{0A965597-A4E6-454E-92DF-6F6A7C94C9D9}"/>
          </ac:spMkLst>
        </pc:spChg>
        <pc:spChg chg="mod">
          <ac:chgData name="Mikhail Grigorev" userId="2ca8855c4ee9d474" providerId="LiveId" clId="{7D9C8706-1411-48A4-9B41-20C53D9241FC}" dt="2022-01-08T18:12:50.120" v="1549" actId="20577"/>
          <ac:spMkLst>
            <pc:docMk/>
            <pc:sldMk cId="228667357" sldId="269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10T07:31:18.044" v="4856" actId="20577"/>
          <ac:spMkLst>
            <pc:docMk/>
            <pc:sldMk cId="228667357" sldId="269"/>
            <ac:spMk id="27" creationId="{CD219162-E819-4BC7-A2FB-BA36CEA40651}"/>
          </ac:spMkLst>
        </pc:spChg>
        <pc:spChg chg="add mod">
          <ac:chgData name="Mikhail Grigorev" userId="2ca8855c4ee9d474" providerId="LiveId" clId="{7D9C8706-1411-48A4-9B41-20C53D9241FC}" dt="2022-01-09T17:22:41.722" v="4502" actId="1076"/>
          <ac:spMkLst>
            <pc:docMk/>
            <pc:sldMk cId="228667357" sldId="269"/>
            <ac:spMk id="28" creationId="{B8D0AA3A-8219-47EE-9F64-D9B6E030DA56}"/>
          </ac:spMkLst>
        </pc:spChg>
        <pc:picChg chg="add del mod">
          <ac:chgData name="Mikhail Grigorev" userId="2ca8855c4ee9d474" providerId="LiveId" clId="{7D9C8706-1411-48A4-9B41-20C53D9241FC}" dt="2022-01-08T21:57:36.942" v="3160" actId="478"/>
          <ac:picMkLst>
            <pc:docMk/>
            <pc:sldMk cId="228667357" sldId="269"/>
            <ac:picMk id="3" creationId="{A587EA03-EBE8-4701-92E3-8C6B0F5CF628}"/>
          </ac:picMkLst>
        </pc:picChg>
        <pc:picChg chg="add mod">
          <ac:chgData name="Mikhail Grigorev" userId="2ca8855c4ee9d474" providerId="LiveId" clId="{7D9C8706-1411-48A4-9B41-20C53D9241FC}" dt="2022-01-09T17:22:44.817" v="4503" actId="1076"/>
          <ac:picMkLst>
            <pc:docMk/>
            <pc:sldMk cId="228667357" sldId="269"/>
            <ac:picMk id="3" creationId="{BEC81235-9A8F-496C-8FEC-C5E7C5810673}"/>
          </ac:picMkLst>
        </pc:picChg>
        <pc:picChg chg="add del mod">
          <ac:chgData name="Mikhail Grigorev" userId="2ca8855c4ee9d474" providerId="LiveId" clId="{7D9C8706-1411-48A4-9B41-20C53D9241FC}" dt="2022-01-08T22:01:44.132" v="3178" actId="478"/>
          <ac:picMkLst>
            <pc:docMk/>
            <pc:sldMk cId="228667357" sldId="269"/>
            <ac:picMk id="4" creationId="{306184EF-78CB-44BF-8610-DB5E0603FADC}"/>
          </ac:picMkLst>
        </pc:picChg>
        <pc:picChg chg="mod">
          <ac:chgData name="Mikhail Grigorev" userId="2ca8855c4ee9d474" providerId="LiveId" clId="{7D9C8706-1411-48A4-9B41-20C53D9241FC}" dt="2022-01-08T18:14:01.873" v="1615" actId="14826"/>
          <ac:picMkLst>
            <pc:docMk/>
            <pc:sldMk cId="228667357" sldId="269"/>
            <ac:picMk id="8194" creationId="{124E4B24-5E44-42DF-8A5C-801E9EAA9F85}"/>
          </ac:picMkLst>
        </pc:picChg>
        <pc:picChg chg="add del">
          <ac:chgData name="Mikhail Grigorev" userId="2ca8855c4ee9d474" providerId="LiveId" clId="{7D9C8706-1411-48A4-9B41-20C53D9241FC}" dt="2022-01-08T18:13:59.166" v="1614"/>
          <ac:picMkLst>
            <pc:docMk/>
            <pc:sldMk cId="228667357" sldId="269"/>
            <ac:picMk id="9218" creationId="{E5FD1EEB-49D7-43A4-937B-68F1B266EDBA}"/>
          </ac:picMkLst>
        </pc:picChg>
      </pc:sldChg>
      <pc:sldChg chg="addSp delSp modSp add mod modAnim">
        <pc:chgData name="Mikhail Grigorev" userId="2ca8855c4ee9d474" providerId="LiveId" clId="{7D9C8706-1411-48A4-9B41-20C53D9241FC}" dt="2022-01-10T06:03:43.667" v="4538" actId="1076"/>
        <pc:sldMkLst>
          <pc:docMk/>
          <pc:sldMk cId="4150493319" sldId="270"/>
        </pc:sldMkLst>
        <pc:spChg chg="add del">
          <ac:chgData name="Mikhail Grigorev" userId="2ca8855c4ee9d474" providerId="LiveId" clId="{7D9C8706-1411-48A4-9B41-20C53D9241FC}" dt="2022-01-08T18:27:09.446" v="1778"/>
          <ac:spMkLst>
            <pc:docMk/>
            <pc:sldMk cId="4150493319" sldId="270"/>
            <ac:spMk id="2" creationId="{EFE77C8A-135C-401A-AA53-47C0A6628C23}"/>
          </ac:spMkLst>
        </pc:spChg>
        <pc:spChg chg="add del">
          <ac:chgData name="Mikhail Grigorev" userId="2ca8855c4ee9d474" providerId="LiveId" clId="{7D9C8706-1411-48A4-9B41-20C53D9241FC}" dt="2022-01-08T18:27:12.593" v="1780"/>
          <ac:spMkLst>
            <pc:docMk/>
            <pc:sldMk cId="4150493319" sldId="270"/>
            <ac:spMk id="4" creationId="{F9459298-F957-44B4-8C71-D26176EBD9B4}"/>
          </ac:spMkLst>
        </pc:spChg>
        <pc:spChg chg="mod">
          <ac:chgData name="Mikhail Grigorev" userId="2ca8855c4ee9d474" providerId="LiveId" clId="{7D9C8706-1411-48A4-9B41-20C53D9241FC}" dt="2022-01-08T18:28:21.581" v="1852" actId="1076"/>
          <ac:spMkLst>
            <pc:docMk/>
            <pc:sldMk cId="4150493319" sldId="270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18:29:07.757" v="1929" actId="1076"/>
          <ac:spMkLst>
            <pc:docMk/>
            <pc:sldMk cId="4150493319" sldId="270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8T18:28:29.640" v="1854" actId="207"/>
          <ac:spMkLst>
            <pc:docMk/>
            <pc:sldMk cId="4150493319" sldId="270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18:30:11.680" v="2063" actId="1076"/>
          <ac:spMkLst>
            <pc:docMk/>
            <pc:sldMk cId="4150493319" sldId="270"/>
            <ac:spMk id="17" creationId="{04FE127F-CB1D-441A-A5BF-6946F703703F}"/>
          </ac:spMkLst>
        </pc:spChg>
        <pc:spChg chg="add mod">
          <ac:chgData name="Mikhail Grigorev" userId="2ca8855c4ee9d474" providerId="LiveId" clId="{7D9C8706-1411-48A4-9B41-20C53D9241FC}" dt="2022-01-08T18:30:02.729" v="2062" actId="1076"/>
          <ac:spMkLst>
            <pc:docMk/>
            <pc:sldMk cId="4150493319" sldId="270"/>
            <ac:spMk id="21" creationId="{C7B9121F-DC10-40CA-8FAA-0F5731901835}"/>
          </ac:spMkLst>
        </pc:spChg>
        <pc:spChg chg="add del mod">
          <ac:chgData name="Mikhail Grigorev" userId="2ca8855c4ee9d474" providerId="LiveId" clId="{7D9C8706-1411-48A4-9B41-20C53D9241FC}" dt="2022-01-10T06:03:35.053" v="4536" actId="478"/>
          <ac:spMkLst>
            <pc:docMk/>
            <pc:sldMk cId="4150493319" sldId="270"/>
            <ac:spMk id="22" creationId="{EA154853-2889-4177-83C4-EAD277E10F67}"/>
          </ac:spMkLst>
        </pc:spChg>
        <pc:spChg chg="mod">
          <ac:chgData name="Mikhail Grigorev" userId="2ca8855c4ee9d474" providerId="LiveId" clId="{7D9C8706-1411-48A4-9B41-20C53D9241FC}" dt="2022-01-08T18:30:12.973" v="2064" actId="1076"/>
          <ac:spMkLst>
            <pc:docMk/>
            <pc:sldMk cId="4150493319" sldId="270"/>
            <ac:spMk id="23" creationId="{FC7B9DAD-12BC-4C64-8D20-4C3E4B4AA026}"/>
          </ac:spMkLst>
        </pc:spChg>
        <pc:spChg chg="add mod">
          <ac:chgData name="Mikhail Grigorev" userId="2ca8855c4ee9d474" providerId="LiveId" clId="{7D9C8706-1411-48A4-9B41-20C53D9241FC}" dt="2022-01-08T22:19:37.714" v="3409" actId="20577"/>
          <ac:spMkLst>
            <pc:docMk/>
            <pc:sldMk cId="4150493319" sldId="270"/>
            <ac:spMk id="24" creationId="{9E3DF00E-0358-41D0-A84D-CF6D28F781AE}"/>
          </ac:spMkLst>
        </pc:spChg>
        <pc:spChg chg="add del mod">
          <ac:chgData name="Mikhail Grigorev" userId="2ca8855c4ee9d474" providerId="LiveId" clId="{7D9C8706-1411-48A4-9B41-20C53D9241FC}" dt="2022-01-08T18:27:17.634" v="1784"/>
          <ac:spMkLst>
            <pc:docMk/>
            <pc:sldMk cId="4150493319" sldId="270"/>
            <ac:spMk id="24" creationId="{A228C96F-6E0C-418B-9DF9-806AF04AD8F2}"/>
          </ac:spMkLst>
        </pc:spChg>
        <pc:spChg chg="add mod">
          <ac:chgData name="Mikhail Grigorev" userId="2ca8855c4ee9d474" providerId="LiveId" clId="{7D9C8706-1411-48A4-9B41-20C53D9241FC}" dt="2022-01-10T06:03:43.667" v="4538" actId="1076"/>
          <ac:spMkLst>
            <pc:docMk/>
            <pc:sldMk cId="4150493319" sldId="270"/>
            <ac:spMk id="25" creationId="{0179A738-CEDA-4934-9BE5-F2442F3D81D9}"/>
          </ac:spMkLst>
        </pc:spChg>
        <pc:spChg chg="mod">
          <ac:chgData name="Mikhail Grigorev" userId="2ca8855c4ee9d474" providerId="LiveId" clId="{7D9C8706-1411-48A4-9B41-20C53D9241FC}" dt="2022-01-09T17:26:03.991" v="4518" actId="20577"/>
          <ac:spMkLst>
            <pc:docMk/>
            <pc:sldMk cId="4150493319" sldId="270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08T21:36:14.256" v="2949" actId="20577"/>
          <ac:spMkLst>
            <pc:docMk/>
            <pc:sldMk cId="4150493319" sldId="270"/>
            <ac:spMk id="27" creationId="{CD219162-E819-4BC7-A2FB-BA36CEA40651}"/>
          </ac:spMkLst>
        </pc:spChg>
        <pc:spChg chg="add mod">
          <ac:chgData name="Mikhail Grigorev" userId="2ca8855c4ee9d474" providerId="LiveId" clId="{7D9C8706-1411-48A4-9B41-20C53D9241FC}" dt="2022-01-08T18:30:02.729" v="2062" actId="1076"/>
          <ac:spMkLst>
            <pc:docMk/>
            <pc:sldMk cId="4150493319" sldId="270"/>
            <ac:spMk id="28" creationId="{380D1877-E350-4910-B259-BB9DC5F24831}"/>
          </ac:spMkLst>
        </pc:spChg>
        <pc:spChg chg="add mod">
          <ac:chgData name="Mikhail Grigorev" userId="2ca8855c4ee9d474" providerId="LiveId" clId="{7D9C8706-1411-48A4-9B41-20C53D9241FC}" dt="2022-01-09T17:25:35.447" v="4516" actId="20577"/>
          <ac:spMkLst>
            <pc:docMk/>
            <pc:sldMk cId="4150493319" sldId="270"/>
            <ac:spMk id="29" creationId="{C8E6302F-93EF-433A-BCE1-4AC5C24A8DFC}"/>
          </ac:spMkLst>
        </pc:spChg>
        <pc:picChg chg="del">
          <ac:chgData name="Mikhail Grigorev" userId="2ca8855c4ee9d474" providerId="LiveId" clId="{7D9C8706-1411-48A4-9B41-20C53D9241FC}" dt="2022-01-08T18:20:55.208" v="1679" actId="478"/>
          <ac:picMkLst>
            <pc:docMk/>
            <pc:sldMk cId="4150493319" sldId="270"/>
            <ac:picMk id="3" creationId="{A587EA03-EBE8-4701-92E3-8C6B0F5CF628}"/>
          </ac:picMkLst>
        </pc:picChg>
        <pc:picChg chg="add mod">
          <ac:chgData name="Mikhail Grigorev" userId="2ca8855c4ee9d474" providerId="LiveId" clId="{7D9C8706-1411-48A4-9B41-20C53D9241FC}" dt="2022-01-08T21:14:16.308" v="2142" actId="1076"/>
          <ac:picMkLst>
            <pc:docMk/>
            <pc:sldMk cId="4150493319" sldId="270"/>
            <ac:picMk id="2050" creationId="{F09CF9EB-8234-433A-B1D4-EE34EA0754F8}"/>
          </ac:picMkLst>
        </pc:picChg>
        <pc:picChg chg="del">
          <ac:chgData name="Mikhail Grigorev" userId="2ca8855c4ee9d474" providerId="LiveId" clId="{7D9C8706-1411-48A4-9B41-20C53D9241FC}" dt="2022-01-08T18:19:22.183" v="1663" actId="478"/>
          <ac:picMkLst>
            <pc:docMk/>
            <pc:sldMk cId="4150493319" sldId="270"/>
            <ac:picMk id="8194" creationId="{124E4B24-5E44-42DF-8A5C-801E9EAA9F85}"/>
          </ac:picMkLst>
        </pc:picChg>
        <pc:picChg chg="add del">
          <ac:chgData name="Mikhail Grigorev" userId="2ca8855c4ee9d474" providerId="LiveId" clId="{7D9C8706-1411-48A4-9B41-20C53D9241FC}" dt="2022-01-08T18:16:06.599" v="1642"/>
          <ac:picMkLst>
            <pc:docMk/>
            <pc:sldMk cId="4150493319" sldId="270"/>
            <ac:picMk id="10242" creationId="{33A8B626-907D-4B15-AFA4-B21E2D302046}"/>
          </ac:picMkLst>
        </pc:picChg>
      </pc:sldChg>
      <pc:sldChg chg="add del">
        <pc:chgData name="Mikhail Grigorev" userId="2ca8855c4ee9d474" providerId="LiveId" clId="{7D9C8706-1411-48A4-9B41-20C53D9241FC}" dt="2022-01-08T21:14:25.076" v="2145" actId="2890"/>
        <pc:sldMkLst>
          <pc:docMk/>
          <pc:sldMk cId="2332254501" sldId="271"/>
        </pc:sldMkLst>
      </pc:sldChg>
      <pc:sldChg chg="addSp delSp modSp add mod ord modAnim">
        <pc:chgData name="Mikhail Grigorev" userId="2ca8855c4ee9d474" providerId="LiveId" clId="{7D9C8706-1411-48A4-9B41-20C53D9241FC}" dt="2022-01-09T17:27:21.302" v="4521" actId="20577"/>
        <pc:sldMkLst>
          <pc:docMk/>
          <pc:sldMk cId="2878516433" sldId="271"/>
        </pc:sldMkLst>
        <pc:spChg chg="mod">
          <ac:chgData name="Mikhail Grigorev" userId="2ca8855c4ee9d474" providerId="LiveId" clId="{7D9C8706-1411-48A4-9B41-20C53D9241FC}" dt="2022-01-08T22:09:04.561" v="3323" actId="1076"/>
          <ac:spMkLst>
            <pc:docMk/>
            <pc:sldMk cId="2878516433" sldId="271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22:09:06.454" v="3324" actId="1076"/>
          <ac:spMkLst>
            <pc:docMk/>
            <pc:sldMk cId="2878516433" sldId="271"/>
            <ac:spMk id="14" creationId="{6EDB6EDB-E1EA-4A00-884C-72FB54F33A52}"/>
          </ac:spMkLst>
        </pc:spChg>
        <pc:spChg chg="add mod">
          <ac:chgData name="Mikhail Grigorev" userId="2ca8855c4ee9d474" providerId="LiveId" clId="{7D9C8706-1411-48A4-9B41-20C53D9241FC}" dt="2022-01-09T17:27:21.302" v="4521" actId="20577"/>
          <ac:spMkLst>
            <pc:docMk/>
            <pc:sldMk cId="2878516433" sldId="271"/>
            <ac:spMk id="21" creationId="{9AE34C7D-75D8-4DCB-8D3C-D0A5569E3C61}"/>
          </ac:spMkLst>
        </pc:spChg>
        <pc:spChg chg="add mod">
          <ac:chgData name="Mikhail Grigorev" userId="2ca8855c4ee9d474" providerId="LiveId" clId="{7D9C8706-1411-48A4-9B41-20C53D9241FC}" dt="2022-01-08T22:34:04.921" v="3623" actId="1076"/>
          <ac:spMkLst>
            <pc:docMk/>
            <pc:sldMk cId="2878516433" sldId="271"/>
            <ac:spMk id="22" creationId="{C2B122ED-D80D-4CB7-B77D-152813C92CD9}"/>
          </ac:spMkLst>
        </pc:spChg>
        <pc:spChg chg="add mod">
          <ac:chgData name="Mikhail Grigorev" userId="2ca8855c4ee9d474" providerId="LiveId" clId="{7D9C8706-1411-48A4-9B41-20C53D9241FC}" dt="2022-01-08T22:32:03.736" v="3544" actId="1076"/>
          <ac:spMkLst>
            <pc:docMk/>
            <pc:sldMk cId="2878516433" sldId="271"/>
            <ac:spMk id="24" creationId="{8B7B6EFC-D3E1-4702-B917-FA72283D76DC}"/>
          </ac:spMkLst>
        </pc:spChg>
        <pc:spChg chg="add mod">
          <ac:chgData name="Mikhail Grigorev" userId="2ca8855c4ee9d474" providerId="LiveId" clId="{7D9C8706-1411-48A4-9B41-20C53D9241FC}" dt="2022-01-08T22:34:53.026" v="3691" actId="1076"/>
          <ac:spMkLst>
            <pc:docMk/>
            <pc:sldMk cId="2878516433" sldId="271"/>
            <ac:spMk id="25" creationId="{89FBE6B1-CF22-4682-802C-1489637B69DE}"/>
          </ac:spMkLst>
        </pc:spChg>
        <pc:spChg chg="mod">
          <ac:chgData name="Mikhail Grigorev" userId="2ca8855c4ee9d474" providerId="LiveId" clId="{7D9C8706-1411-48A4-9B41-20C53D9241FC}" dt="2022-01-08T21:15:07.397" v="2156" actId="20577"/>
          <ac:spMkLst>
            <pc:docMk/>
            <pc:sldMk cId="2878516433" sldId="271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08T21:15:26.984" v="2200" actId="5793"/>
          <ac:spMkLst>
            <pc:docMk/>
            <pc:sldMk cId="2878516433" sldId="271"/>
            <ac:spMk id="27" creationId="{CD219162-E819-4BC7-A2FB-BA36CEA40651}"/>
          </ac:spMkLst>
        </pc:spChg>
        <pc:spChg chg="add mod">
          <ac:chgData name="Mikhail Grigorev" userId="2ca8855c4ee9d474" providerId="LiveId" clId="{7D9C8706-1411-48A4-9B41-20C53D9241FC}" dt="2022-01-08T22:34:04.921" v="3623" actId="1076"/>
          <ac:spMkLst>
            <pc:docMk/>
            <pc:sldMk cId="2878516433" sldId="271"/>
            <ac:spMk id="28" creationId="{8D7C00B2-0939-44E1-865B-F32BEBE1ABB5}"/>
          </ac:spMkLst>
        </pc:spChg>
        <pc:spChg chg="add mod">
          <ac:chgData name="Mikhail Grigorev" userId="2ca8855c4ee9d474" providerId="LiveId" clId="{7D9C8706-1411-48A4-9B41-20C53D9241FC}" dt="2022-01-08T22:33:58.950" v="3621" actId="1076"/>
          <ac:spMkLst>
            <pc:docMk/>
            <pc:sldMk cId="2878516433" sldId="271"/>
            <ac:spMk id="29" creationId="{3FFE5B2F-2A5D-4269-A857-C1F56B0BF5CF}"/>
          </ac:spMkLst>
        </pc:spChg>
        <pc:spChg chg="add mod">
          <ac:chgData name="Mikhail Grigorev" userId="2ca8855c4ee9d474" providerId="LiveId" clId="{7D9C8706-1411-48A4-9B41-20C53D9241FC}" dt="2022-01-08T22:34:50.822" v="3690" actId="1076"/>
          <ac:spMkLst>
            <pc:docMk/>
            <pc:sldMk cId="2878516433" sldId="271"/>
            <ac:spMk id="30" creationId="{1D13A2F6-5431-420C-8206-8D08C59B79B9}"/>
          </ac:spMkLst>
        </pc:spChg>
        <pc:picChg chg="del">
          <ac:chgData name="Mikhail Grigorev" userId="2ca8855c4ee9d474" providerId="LiveId" clId="{7D9C8706-1411-48A4-9B41-20C53D9241FC}" dt="2022-01-08T21:14:52.535" v="2149" actId="478"/>
          <ac:picMkLst>
            <pc:docMk/>
            <pc:sldMk cId="2878516433" sldId="271"/>
            <ac:picMk id="8194" creationId="{124E4B24-5E44-42DF-8A5C-801E9EAA9F85}"/>
          </ac:picMkLst>
        </pc:picChg>
      </pc:sldChg>
      <pc:sldChg chg="addSp delSp modSp add mod modAnim">
        <pc:chgData name="Mikhail Grigorev" userId="2ca8855c4ee9d474" providerId="LiveId" clId="{7D9C8706-1411-48A4-9B41-20C53D9241FC}" dt="2022-01-08T22:31:20.715" v="3503"/>
        <pc:sldMkLst>
          <pc:docMk/>
          <pc:sldMk cId="3081569973" sldId="272"/>
        </pc:sldMkLst>
        <pc:spChg chg="mod">
          <ac:chgData name="Mikhail Grigorev" userId="2ca8855c4ee9d474" providerId="LiveId" clId="{7D9C8706-1411-48A4-9B41-20C53D9241FC}" dt="2022-01-08T21:24:16.410" v="2413" actId="1076"/>
          <ac:spMkLst>
            <pc:docMk/>
            <pc:sldMk cId="3081569973" sldId="272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8T21:27:05.207" v="2529" actId="1076"/>
          <ac:spMkLst>
            <pc:docMk/>
            <pc:sldMk cId="3081569973" sldId="272"/>
            <ac:spMk id="16" creationId="{36A7C69B-0B42-46E9-AF9B-D48B82DE1970}"/>
          </ac:spMkLst>
        </pc:spChg>
        <pc:spChg chg="add mod">
          <ac:chgData name="Mikhail Grigorev" userId="2ca8855c4ee9d474" providerId="LiveId" clId="{7D9C8706-1411-48A4-9B41-20C53D9241FC}" dt="2022-01-08T21:20:48.996" v="2391" actId="1076"/>
          <ac:spMkLst>
            <pc:docMk/>
            <pc:sldMk cId="3081569973" sldId="272"/>
            <ac:spMk id="24" creationId="{B92E4944-CF50-4A1C-91F7-0EFDFC872B44}"/>
          </ac:spMkLst>
        </pc:spChg>
        <pc:spChg chg="add mod">
          <ac:chgData name="Mikhail Grigorev" userId="2ca8855c4ee9d474" providerId="LiveId" clId="{7D9C8706-1411-48A4-9B41-20C53D9241FC}" dt="2022-01-08T21:20:48.996" v="2391" actId="1076"/>
          <ac:spMkLst>
            <pc:docMk/>
            <pc:sldMk cId="3081569973" sldId="272"/>
            <ac:spMk id="25" creationId="{B304E745-4030-4FD3-9644-7E466D90FBCE}"/>
          </ac:spMkLst>
        </pc:spChg>
        <pc:spChg chg="mod">
          <ac:chgData name="Mikhail Grigorev" userId="2ca8855c4ee9d474" providerId="LiveId" clId="{7D9C8706-1411-48A4-9B41-20C53D9241FC}" dt="2022-01-08T21:15:40.007" v="2211" actId="20577"/>
          <ac:spMkLst>
            <pc:docMk/>
            <pc:sldMk cId="3081569973" sldId="272"/>
            <ac:spMk id="26" creationId="{082325E7-EA38-463F-8939-409DAE1CE12D}"/>
          </ac:spMkLst>
        </pc:spChg>
        <pc:spChg chg="mod">
          <ac:chgData name="Mikhail Grigorev" userId="2ca8855c4ee9d474" providerId="LiveId" clId="{7D9C8706-1411-48A4-9B41-20C53D9241FC}" dt="2022-01-08T21:15:55.355" v="2252" actId="20577"/>
          <ac:spMkLst>
            <pc:docMk/>
            <pc:sldMk cId="3081569973" sldId="272"/>
            <ac:spMk id="27" creationId="{CD219162-E819-4BC7-A2FB-BA36CEA40651}"/>
          </ac:spMkLst>
        </pc:spChg>
        <pc:spChg chg="add mod">
          <ac:chgData name="Mikhail Grigorev" userId="2ca8855c4ee9d474" providerId="LiveId" clId="{7D9C8706-1411-48A4-9B41-20C53D9241FC}" dt="2022-01-08T21:22:56.620" v="2404" actId="14100"/>
          <ac:spMkLst>
            <pc:docMk/>
            <pc:sldMk cId="3081569973" sldId="272"/>
            <ac:spMk id="28" creationId="{D49D3554-5806-4BD4-8D7E-11ED2C261E5C}"/>
          </ac:spMkLst>
        </pc:spChg>
        <pc:spChg chg="add mod">
          <ac:chgData name="Mikhail Grigorev" userId="2ca8855c4ee9d474" providerId="LiveId" clId="{7D9C8706-1411-48A4-9B41-20C53D9241FC}" dt="2022-01-08T21:30:32.796" v="2705" actId="313"/>
          <ac:spMkLst>
            <pc:docMk/>
            <pc:sldMk cId="3081569973" sldId="272"/>
            <ac:spMk id="29" creationId="{A72C6FAF-26F8-45C4-8699-6D3CAD9847AF}"/>
          </ac:spMkLst>
        </pc:spChg>
        <pc:spChg chg="add mod">
          <ac:chgData name="Mikhail Grigorev" userId="2ca8855c4ee9d474" providerId="LiveId" clId="{7D9C8706-1411-48A4-9B41-20C53D9241FC}" dt="2022-01-08T21:24:08.920" v="2412"/>
          <ac:spMkLst>
            <pc:docMk/>
            <pc:sldMk cId="3081569973" sldId="272"/>
            <ac:spMk id="30" creationId="{CA61C096-C878-4130-986B-D78017638D11}"/>
          </ac:spMkLst>
        </pc:spChg>
        <pc:spChg chg="add mod">
          <ac:chgData name="Mikhail Grigorev" userId="2ca8855c4ee9d474" providerId="LiveId" clId="{7D9C8706-1411-48A4-9B41-20C53D9241FC}" dt="2022-01-08T21:26:56.856" v="2528" actId="20577"/>
          <ac:spMkLst>
            <pc:docMk/>
            <pc:sldMk cId="3081569973" sldId="272"/>
            <ac:spMk id="31" creationId="{6608CF4F-1DC1-48EA-9991-11DBB751279D}"/>
          </ac:spMkLst>
        </pc:spChg>
        <pc:spChg chg="add mod">
          <ac:chgData name="Mikhail Grigorev" userId="2ca8855c4ee9d474" providerId="LiveId" clId="{7D9C8706-1411-48A4-9B41-20C53D9241FC}" dt="2022-01-08T21:23:49.838" v="2411"/>
          <ac:spMkLst>
            <pc:docMk/>
            <pc:sldMk cId="3081569973" sldId="272"/>
            <ac:spMk id="32" creationId="{D23F22BA-1DB0-4972-844B-2897689A8FF0}"/>
          </ac:spMkLst>
        </pc:spChg>
        <pc:spChg chg="add mod">
          <ac:chgData name="Mikhail Grigorev" userId="2ca8855c4ee9d474" providerId="LiveId" clId="{7D9C8706-1411-48A4-9B41-20C53D9241FC}" dt="2022-01-08T21:30:12.124" v="2662" actId="27636"/>
          <ac:spMkLst>
            <pc:docMk/>
            <pc:sldMk cId="3081569973" sldId="272"/>
            <ac:spMk id="33" creationId="{0B4AD3DC-6BE3-4D36-835B-9331FA61C279}"/>
          </ac:spMkLst>
        </pc:spChg>
        <pc:picChg chg="add mod">
          <ac:chgData name="Mikhail Grigorev" userId="2ca8855c4ee9d474" providerId="LiveId" clId="{7D9C8706-1411-48A4-9B41-20C53D9241FC}" dt="2022-01-08T21:19:29.868" v="2289" actId="1076"/>
          <ac:picMkLst>
            <pc:docMk/>
            <pc:sldMk cId="3081569973" sldId="272"/>
            <ac:picMk id="3" creationId="{47D54BF3-714F-4E45-9A3D-3B79344A0364}"/>
          </ac:picMkLst>
        </pc:picChg>
        <pc:picChg chg="add mod">
          <ac:chgData name="Mikhail Grigorev" userId="2ca8855c4ee9d474" providerId="LiveId" clId="{7D9C8706-1411-48A4-9B41-20C53D9241FC}" dt="2022-01-08T21:19:17.730" v="2284" actId="1076"/>
          <ac:picMkLst>
            <pc:docMk/>
            <pc:sldMk cId="3081569973" sldId="272"/>
            <ac:picMk id="5" creationId="{7CFB1301-81F6-4173-90BF-1237A7BDDF0E}"/>
          </ac:picMkLst>
        </pc:picChg>
        <pc:picChg chg="add mod">
          <ac:chgData name="Mikhail Grigorev" userId="2ca8855c4ee9d474" providerId="LiveId" clId="{7D9C8706-1411-48A4-9B41-20C53D9241FC}" dt="2022-01-08T21:19:23.274" v="2287" actId="1076"/>
          <ac:picMkLst>
            <pc:docMk/>
            <pc:sldMk cId="3081569973" sldId="272"/>
            <ac:picMk id="8" creationId="{F7CF56C0-883F-49D8-8B31-ED4BB5D4B4E1}"/>
          </ac:picMkLst>
        </pc:picChg>
        <pc:picChg chg="add mod">
          <ac:chgData name="Mikhail Grigorev" userId="2ca8855c4ee9d474" providerId="LiveId" clId="{7D9C8706-1411-48A4-9B41-20C53D9241FC}" dt="2022-01-08T21:27:11.247" v="2533" actId="1076"/>
          <ac:picMkLst>
            <pc:docMk/>
            <pc:sldMk cId="3081569973" sldId="272"/>
            <ac:picMk id="10" creationId="{FDD53C44-970A-4F92-A2B7-70415A99534D}"/>
          </ac:picMkLst>
        </pc:picChg>
        <pc:picChg chg="add del">
          <ac:chgData name="Mikhail Grigorev" userId="2ca8855c4ee9d474" providerId="LiveId" clId="{7D9C8706-1411-48A4-9B41-20C53D9241FC}" dt="2022-01-08T21:19:34.419" v="2291" actId="22"/>
          <ac:picMkLst>
            <pc:docMk/>
            <pc:sldMk cId="3081569973" sldId="272"/>
            <ac:picMk id="12" creationId="{3BE1F624-93FB-4EFE-9DC1-D7B6A5ABC13C}"/>
          </ac:picMkLst>
        </pc:picChg>
      </pc:sldChg>
      <pc:sldChg chg="addSp delSp modSp add mod modAnim">
        <pc:chgData name="Mikhail Grigorev" userId="2ca8855c4ee9d474" providerId="LiveId" clId="{7D9C8706-1411-48A4-9B41-20C53D9241FC}" dt="2022-01-08T22:30:33.378" v="3497"/>
        <pc:sldMkLst>
          <pc:docMk/>
          <pc:sldMk cId="36379775" sldId="273"/>
        </pc:sldMkLst>
        <pc:spChg chg="del">
          <ac:chgData name="Mikhail Grigorev" userId="2ca8855c4ee9d474" providerId="LiveId" clId="{7D9C8706-1411-48A4-9B41-20C53D9241FC}" dt="2022-01-08T22:02:08.094" v="3180" actId="478"/>
          <ac:spMkLst>
            <pc:docMk/>
            <pc:sldMk cId="36379775" sldId="273"/>
            <ac:spMk id="7" creationId="{4B22E635-FAA3-4D0C-BFD6-5A30212AB851}"/>
          </ac:spMkLst>
        </pc:spChg>
        <pc:spChg chg="mod">
          <ac:chgData name="Mikhail Grigorev" userId="2ca8855c4ee9d474" providerId="LiveId" clId="{7D9C8706-1411-48A4-9B41-20C53D9241FC}" dt="2022-01-08T22:09:19.217" v="3327" actId="1076"/>
          <ac:spMkLst>
            <pc:docMk/>
            <pc:sldMk cId="36379775" sldId="273"/>
            <ac:spMk id="14" creationId="{6EDB6EDB-E1EA-4A00-884C-72FB54F33A52}"/>
          </ac:spMkLst>
        </pc:spChg>
        <pc:spChg chg="del">
          <ac:chgData name="Mikhail Grigorev" userId="2ca8855c4ee9d474" providerId="LiveId" clId="{7D9C8706-1411-48A4-9B41-20C53D9241FC}" dt="2022-01-08T22:02:08.094" v="3180" actId="478"/>
          <ac:spMkLst>
            <pc:docMk/>
            <pc:sldMk cId="36379775" sldId="273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22:09:26.718" v="3331" actId="1076"/>
          <ac:spMkLst>
            <pc:docMk/>
            <pc:sldMk cId="36379775" sldId="273"/>
            <ac:spMk id="18" creationId="{1C638A77-209B-46FF-9196-D5055953460D}"/>
          </ac:spMkLst>
        </pc:spChg>
        <pc:spChg chg="mod">
          <ac:chgData name="Mikhail Grigorev" userId="2ca8855c4ee9d474" providerId="LiveId" clId="{7D9C8706-1411-48A4-9B41-20C53D9241FC}" dt="2022-01-08T22:09:25.160" v="3330" actId="1076"/>
          <ac:spMkLst>
            <pc:docMk/>
            <pc:sldMk cId="36379775" sldId="273"/>
            <ac:spMk id="19" creationId="{F06B21DB-FC9F-4A81-8799-24A2ABFE84B7}"/>
          </ac:spMkLst>
        </pc:spChg>
        <pc:spChg chg="mod">
          <ac:chgData name="Mikhail Grigorev" userId="2ca8855c4ee9d474" providerId="LiveId" clId="{7D9C8706-1411-48A4-9B41-20C53D9241FC}" dt="2022-01-08T22:09:23.745" v="3329" actId="1076"/>
          <ac:spMkLst>
            <pc:docMk/>
            <pc:sldMk cId="36379775" sldId="273"/>
            <ac:spMk id="20" creationId="{92F65196-04F9-4A10-BFBB-3CA6579D1686}"/>
          </ac:spMkLst>
        </pc:spChg>
        <pc:spChg chg="del">
          <ac:chgData name="Mikhail Grigorev" userId="2ca8855c4ee9d474" providerId="LiveId" clId="{7D9C8706-1411-48A4-9B41-20C53D9241FC}" dt="2022-01-08T22:02:08.094" v="3180" actId="478"/>
          <ac:spMkLst>
            <pc:docMk/>
            <pc:sldMk cId="36379775" sldId="273"/>
            <ac:spMk id="21" creationId="{C7B9121F-DC10-40CA-8FAA-0F5731901835}"/>
          </ac:spMkLst>
        </pc:spChg>
        <pc:spChg chg="del">
          <ac:chgData name="Mikhail Grigorev" userId="2ca8855c4ee9d474" providerId="LiveId" clId="{7D9C8706-1411-48A4-9B41-20C53D9241FC}" dt="2022-01-08T22:02:08.094" v="3180" actId="478"/>
          <ac:spMkLst>
            <pc:docMk/>
            <pc:sldMk cId="36379775" sldId="273"/>
            <ac:spMk id="22" creationId="{EA154853-2889-4177-83C4-EAD277E10F67}"/>
          </ac:spMkLst>
        </pc:spChg>
        <pc:spChg chg="mod">
          <ac:chgData name="Mikhail Grigorev" userId="2ca8855c4ee9d474" providerId="LiveId" clId="{7D9C8706-1411-48A4-9B41-20C53D9241FC}" dt="2022-01-08T22:09:27.873" v="3332" actId="1076"/>
          <ac:spMkLst>
            <pc:docMk/>
            <pc:sldMk cId="36379775" sldId="273"/>
            <ac:spMk id="23" creationId="{FC7B9DAD-12BC-4C64-8D20-4C3E4B4AA026}"/>
          </ac:spMkLst>
        </pc:spChg>
        <pc:spChg chg="mod">
          <ac:chgData name="Mikhail Grigorev" userId="2ca8855c4ee9d474" providerId="LiveId" clId="{7D9C8706-1411-48A4-9B41-20C53D9241FC}" dt="2022-01-08T22:19:40.782" v="3410" actId="20577"/>
          <ac:spMkLst>
            <pc:docMk/>
            <pc:sldMk cId="36379775" sldId="273"/>
            <ac:spMk id="24" creationId="{9E3DF00E-0358-41D0-A84D-CF6D28F781AE}"/>
          </ac:spMkLst>
        </pc:spChg>
        <pc:spChg chg="del">
          <ac:chgData name="Mikhail Grigorev" userId="2ca8855c4ee9d474" providerId="LiveId" clId="{7D9C8706-1411-48A4-9B41-20C53D9241FC}" dt="2022-01-08T22:02:08.094" v="3180" actId="478"/>
          <ac:spMkLst>
            <pc:docMk/>
            <pc:sldMk cId="36379775" sldId="273"/>
            <ac:spMk id="25" creationId="{0179A738-CEDA-4934-9BE5-F2442F3D81D9}"/>
          </ac:spMkLst>
        </pc:spChg>
        <pc:spChg chg="del">
          <ac:chgData name="Mikhail Grigorev" userId="2ca8855c4ee9d474" providerId="LiveId" clId="{7D9C8706-1411-48A4-9B41-20C53D9241FC}" dt="2022-01-08T22:02:08.094" v="3180" actId="478"/>
          <ac:spMkLst>
            <pc:docMk/>
            <pc:sldMk cId="36379775" sldId="273"/>
            <ac:spMk id="28" creationId="{380D1877-E350-4910-B259-BB9DC5F24831}"/>
          </ac:spMkLst>
        </pc:spChg>
        <pc:spChg chg="del">
          <ac:chgData name="Mikhail Grigorev" userId="2ca8855c4ee9d474" providerId="LiveId" clId="{7D9C8706-1411-48A4-9B41-20C53D9241FC}" dt="2022-01-08T22:02:08.094" v="3180" actId="478"/>
          <ac:spMkLst>
            <pc:docMk/>
            <pc:sldMk cId="36379775" sldId="273"/>
            <ac:spMk id="29" creationId="{C8E6302F-93EF-433A-BCE1-4AC5C24A8DFC}"/>
          </ac:spMkLst>
        </pc:spChg>
        <pc:spChg chg="add mod">
          <ac:chgData name="Mikhail Grigorev" userId="2ca8855c4ee9d474" providerId="LiveId" clId="{7D9C8706-1411-48A4-9B41-20C53D9241FC}" dt="2022-01-08T22:09:22.308" v="3328" actId="1076"/>
          <ac:spMkLst>
            <pc:docMk/>
            <pc:sldMk cId="36379775" sldId="273"/>
            <ac:spMk id="30" creationId="{E3EAB946-5942-42BF-B35B-871DE9A42164}"/>
          </ac:spMkLst>
        </pc:spChg>
        <pc:picChg chg="del">
          <ac:chgData name="Mikhail Grigorev" userId="2ca8855c4ee9d474" providerId="LiveId" clId="{7D9C8706-1411-48A4-9B41-20C53D9241FC}" dt="2022-01-08T22:02:08.094" v="3180" actId="478"/>
          <ac:picMkLst>
            <pc:docMk/>
            <pc:sldMk cId="36379775" sldId="273"/>
            <ac:picMk id="2050" creationId="{F09CF9EB-8234-433A-B1D4-EE34EA0754F8}"/>
          </ac:picMkLst>
        </pc:picChg>
        <pc:picChg chg="add mod">
          <ac:chgData name="Mikhail Grigorev" userId="2ca8855c4ee9d474" providerId="LiveId" clId="{7D9C8706-1411-48A4-9B41-20C53D9241FC}" dt="2022-01-08T22:09:22.308" v="3328" actId="1076"/>
          <ac:picMkLst>
            <pc:docMk/>
            <pc:sldMk cId="36379775" sldId="273"/>
            <ac:picMk id="4098" creationId="{A817F6CB-E8CB-4CE1-90C1-1D7DEE092270}"/>
          </ac:picMkLst>
        </pc:picChg>
        <pc:picChg chg="add del">
          <ac:chgData name="Mikhail Grigorev" userId="2ca8855c4ee9d474" providerId="LiveId" clId="{7D9C8706-1411-48A4-9B41-20C53D9241FC}" dt="2022-01-08T22:02:26.982" v="3185"/>
          <ac:picMkLst>
            <pc:docMk/>
            <pc:sldMk cId="36379775" sldId="273"/>
            <ac:picMk id="4100" creationId="{470306B5-0425-453F-9FB6-661866915A83}"/>
          </ac:picMkLst>
        </pc:picChg>
      </pc:sldChg>
      <pc:sldChg chg="addSp delSp modSp add mod modAnim">
        <pc:chgData name="Mikhail Grigorev" userId="2ca8855c4ee9d474" providerId="LiveId" clId="{7D9C8706-1411-48A4-9B41-20C53D9241FC}" dt="2022-01-10T07:31:22.573" v="4857"/>
        <pc:sldMkLst>
          <pc:docMk/>
          <pc:sldMk cId="1363341003" sldId="274"/>
        </pc:sldMkLst>
        <pc:spChg chg="del">
          <ac:chgData name="Mikhail Grigorev" userId="2ca8855c4ee9d474" providerId="LiveId" clId="{7D9C8706-1411-48A4-9B41-20C53D9241FC}" dt="2022-01-08T22:05:13.272" v="3287" actId="478"/>
          <ac:spMkLst>
            <pc:docMk/>
            <pc:sldMk cId="1363341003" sldId="274"/>
            <ac:spMk id="7" creationId="{4B22E635-FAA3-4D0C-BFD6-5A30212AB851}"/>
          </ac:spMkLst>
        </pc:spChg>
        <pc:spChg chg="del">
          <ac:chgData name="Mikhail Grigorev" userId="2ca8855c4ee9d474" providerId="LiveId" clId="{7D9C8706-1411-48A4-9B41-20C53D9241FC}" dt="2022-01-08T22:05:12.452" v="3286" actId="478"/>
          <ac:spMkLst>
            <pc:docMk/>
            <pc:sldMk cId="1363341003" sldId="274"/>
            <ac:spMk id="16" creationId="{36A7C69B-0B42-46E9-AF9B-D48B82DE1970}"/>
          </ac:spMkLst>
        </pc:spChg>
        <pc:spChg chg="mod">
          <ac:chgData name="Mikhail Grigorev" userId="2ca8855c4ee9d474" providerId="LiveId" clId="{7D9C8706-1411-48A4-9B41-20C53D9241FC}" dt="2022-01-08T22:05:16.908" v="3290" actId="1076"/>
          <ac:spMkLst>
            <pc:docMk/>
            <pc:sldMk cId="1363341003" sldId="274"/>
            <ac:spMk id="17" creationId="{04FE127F-CB1D-441A-A5BF-6946F703703F}"/>
          </ac:spMkLst>
        </pc:spChg>
        <pc:spChg chg="mod">
          <ac:chgData name="Mikhail Grigorev" userId="2ca8855c4ee9d474" providerId="LiveId" clId="{7D9C8706-1411-48A4-9B41-20C53D9241FC}" dt="2022-01-08T22:05:21.012" v="3293" actId="1076"/>
          <ac:spMkLst>
            <pc:docMk/>
            <pc:sldMk cId="1363341003" sldId="274"/>
            <ac:spMk id="18" creationId="{1C638A77-209B-46FF-9196-D5055953460D}"/>
          </ac:spMkLst>
        </pc:spChg>
        <pc:spChg chg="mod">
          <ac:chgData name="Mikhail Grigorev" userId="2ca8855c4ee9d474" providerId="LiveId" clId="{7D9C8706-1411-48A4-9B41-20C53D9241FC}" dt="2022-01-08T22:05:22.287" v="3294" actId="1076"/>
          <ac:spMkLst>
            <pc:docMk/>
            <pc:sldMk cId="1363341003" sldId="274"/>
            <ac:spMk id="19" creationId="{F06B21DB-FC9F-4A81-8799-24A2ABFE84B7}"/>
          </ac:spMkLst>
        </pc:spChg>
        <pc:spChg chg="mod">
          <ac:chgData name="Mikhail Grigorev" userId="2ca8855c4ee9d474" providerId="LiveId" clId="{7D9C8706-1411-48A4-9B41-20C53D9241FC}" dt="2022-01-08T22:05:19.525" v="3292" actId="1076"/>
          <ac:spMkLst>
            <pc:docMk/>
            <pc:sldMk cId="1363341003" sldId="274"/>
            <ac:spMk id="20" creationId="{92F65196-04F9-4A10-BFBB-3CA6579D1686}"/>
          </ac:spMkLst>
        </pc:spChg>
        <pc:spChg chg="del">
          <ac:chgData name="Mikhail Grigorev" userId="2ca8855c4ee9d474" providerId="LiveId" clId="{7D9C8706-1411-48A4-9B41-20C53D9241FC}" dt="2022-01-08T22:04:50.419" v="3258" actId="478"/>
          <ac:spMkLst>
            <pc:docMk/>
            <pc:sldMk cId="1363341003" sldId="274"/>
            <ac:spMk id="21" creationId="{0FF6B2A3-4435-420D-80BF-8A11DFF1EFCA}"/>
          </ac:spMkLst>
        </pc:spChg>
        <pc:spChg chg="del">
          <ac:chgData name="Mikhail Grigorev" userId="2ca8855c4ee9d474" providerId="LiveId" clId="{7D9C8706-1411-48A4-9B41-20C53D9241FC}" dt="2022-01-08T22:04:50.419" v="3258" actId="478"/>
          <ac:spMkLst>
            <pc:docMk/>
            <pc:sldMk cId="1363341003" sldId="274"/>
            <ac:spMk id="22" creationId="{57894190-F48C-439A-B5BE-88F67276EC60}"/>
          </ac:spMkLst>
        </pc:spChg>
        <pc:spChg chg="mod">
          <ac:chgData name="Mikhail Grigorev" userId="2ca8855c4ee9d474" providerId="LiveId" clId="{7D9C8706-1411-48A4-9B41-20C53D9241FC}" dt="2022-01-08T22:05:18.420" v="3291" actId="1076"/>
          <ac:spMkLst>
            <pc:docMk/>
            <pc:sldMk cId="1363341003" sldId="274"/>
            <ac:spMk id="23" creationId="{FC7B9DAD-12BC-4C64-8D20-4C3E4B4AA026}"/>
          </ac:spMkLst>
        </pc:spChg>
        <pc:spChg chg="add mod">
          <ac:chgData name="Mikhail Grigorev" userId="2ca8855c4ee9d474" providerId="LiveId" clId="{7D9C8706-1411-48A4-9B41-20C53D9241FC}" dt="2022-01-08T22:05:10.003" v="3285" actId="1076"/>
          <ac:spMkLst>
            <pc:docMk/>
            <pc:sldMk cId="1363341003" sldId="274"/>
            <ac:spMk id="24" creationId="{9AB3A409-654C-4E8A-A208-36C8226DB73F}"/>
          </ac:spMkLst>
        </pc:spChg>
        <pc:spChg chg="mod">
          <ac:chgData name="Mikhail Grigorev" userId="2ca8855c4ee9d474" providerId="LiveId" clId="{7D9C8706-1411-48A4-9B41-20C53D9241FC}" dt="2022-01-10T07:31:22.573" v="4857"/>
          <ac:spMkLst>
            <pc:docMk/>
            <pc:sldMk cId="1363341003" sldId="274"/>
            <ac:spMk id="27" creationId="{CD219162-E819-4BC7-A2FB-BA36CEA40651}"/>
          </ac:spMkLst>
        </pc:spChg>
        <pc:picChg chg="add del mod">
          <ac:chgData name="Mikhail Grigorev" userId="2ca8855c4ee9d474" providerId="LiveId" clId="{7D9C8706-1411-48A4-9B41-20C53D9241FC}" dt="2022-01-08T22:03:28.262" v="3253" actId="478"/>
          <ac:picMkLst>
            <pc:docMk/>
            <pc:sldMk cId="1363341003" sldId="274"/>
            <ac:picMk id="3" creationId="{B47DCE8F-64BD-41D5-817E-DFD36046CA29}"/>
          </ac:picMkLst>
        </pc:picChg>
        <pc:picChg chg="add mod">
          <ac:chgData name="Mikhail Grigorev" userId="2ca8855c4ee9d474" providerId="LiveId" clId="{7D9C8706-1411-48A4-9B41-20C53D9241FC}" dt="2022-01-09T17:24:42.798" v="4514" actId="14826"/>
          <ac:picMkLst>
            <pc:docMk/>
            <pc:sldMk cId="1363341003" sldId="274"/>
            <ac:picMk id="5" creationId="{40354A30-8D51-4930-842C-C6D370BEF7DC}"/>
          </ac:picMkLst>
        </pc:picChg>
      </pc:sldChg>
      <pc:sldChg chg="add">
        <pc:chgData name="Mikhail Grigorev" userId="2ca8855c4ee9d474" providerId="LiveId" clId="{7D9C8706-1411-48A4-9B41-20C53D9241FC}" dt="2022-01-09T16:31:29.075" v="3768" actId="2890"/>
        <pc:sldMkLst>
          <pc:docMk/>
          <pc:sldMk cId="250020915" sldId="275"/>
        </pc:sldMkLst>
      </pc:sldChg>
      <pc:sldChg chg="add del">
        <pc:chgData name="Mikhail Grigorev" userId="2ca8855c4ee9d474" providerId="LiveId" clId="{7D9C8706-1411-48A4-9B41-20C53D9241FC}" dt="2022-01-09T16:32:30.031" v="3776" actId="2696"/>
        <pc:sldMkLst>
          <pc:docMk/>
          <pc:sldMk cId="1314531280" sldId="276"/>
        </pc:sldMkLst>
      </pc:sldChg>
      <pc:sldChg chg="addSp modSp add mod ord">
        <pc:chgData name="Mikhail Grigorev" userId="2ca8855c4ee9d474" providerId="LiveId" clId="{7D9C8706-1411-48A4-9B41-20C53D9241FC}" dt="2022-01-09T17:14:24.368" v="4372" actId="1076"/>
        <pc:sldMkLst>
          <pc:docMk/>
          <pc:sldMk cId="3501867823" sldId="276"/>
        </pc:sldMkLst>
        <pc:spChg chg="mod">
          <ac:chgData name="Mikhail Grigorev" userId="2ca8855c4ee9d474" providerId="LiveId" clId="{7D9C8706-1411-48A4-9B41-20C53D9241FC}" dt="2022-01-09T17:12:52.158" v="4366" actId="1076"/>
          <ac:spMkLst>
            <pc:docMk/>
            <pc:sldMk cId="3501867823" sldId="276"/>
            <ac:spMk id="14" creationId="{6EDB6EDB-E1EA-4A00-884C-72FB54F33A52}"/>
          </ac:spMkLst>
        </pc:spChg>
        <pc:spChg chg="add mod">
          <ac:chgData name="Mikhail Grigorev" userId="2ca8855c4ee9d474" providerId="LiveId" clId="{7D9C8706-1411-48A4-9B41-20C53D9241FC}" dt="2022-01-09T17:14:21.958" v="4371"/>
          <ac:spMkLst>
            <pc:docMk/>
            <pc:sldMk cId="3501867823" sldId="276"/>
            <ac:spMk id="21" creationId="{3FC4E3F6-8059-4DAF-B511-929BD810F372}"/>
          </ac:spMkLst>
        </pc:spChg>
        <pc:spChg chg="mod">
          <ac:chgData name="Mikhail Grigorev" userId="2ca8855c4ee9d474" providerId="LiveId" clId="{7D9C8706-1411-48A4-9B41-20C53D9241FC}" dt="2022-01-09T16:32:44.468" v="3778" actId="207"/>
          <ac:spMkLst>
            <pc:docMk/>
            <pc:sldMk cId="3501867823" sldId="276"/>
            <ac:spMk id="28" creationId="{DB2BAB9C-EF0F-4671-8D3B-CAFDA1D34687}"/>
          </ac:spMkLst>
        </pc:spChg>
        <pc:spChg chg="mod">
          <ac:chgData name="Mikhail Grigorev" userId="2ca8855c4ee9d474" providerId="LiveId" clId="{7D9C8706-1411-48A4-9B41-20C53D9241FC}" dt="2022-01-09T16:32:44.468" v="3778" actId="207"/>
          <ac:spMkLst>
            <pc:docMk/>
            <pc:sldMk cId="3501867823" sldId="276"/>
            <ac:spMk id="29" creationId="{FC578C93-06D9-4E11-8924-BF2DB34F5DB6}"/>
          </ac:spMkLst>
        </pc:spChg>
        <pc:spChg chg="mod">
          <ac:chgData name="Mikhail Grigorev" userId="2ca8855c4ee9d474" providerId="LiveId" clId="{7D9C8706-1411-48A4-9B41-20C53D9241FC}" dt="2022-01-09T16:32:44.468" v="3778" actId="207"/>
          <ac:spMkLst>
            <pc:docMk/>
            <pc:sldMk cId="3501867823" sldId="276"/>
            <ac:spMk id="30" creationId="{A93B01C9-D411-4959-90C1-EB9860F08711}"/>
          </ac:spMkLst>
        </pc:spChg>
        <pc:spChg chg="mod">
          <ac:chgData name="Mikhail Grigorev" userId="2ca8855c4ee9d474" providerId="LiveId" clId="{7D9C8706-1411-48A4-9B41-20C53D9241FC}" dt="2022-01-09T17:11:36.669" v="4322" actId="20577"/>
          <ac:spMkLst>
            <pc:docMk/>
            <pc:sldMk cId="3501867823" sldId="276"/>
            <ac:spMk id="33" creationId="{C9FD2304-5EEF-4409-ADE9-A84B73392060}"/>
          </ac:spMkLst>
        </pc:spChg>
        <pc:spChg chg="mod">
          <ac:chgData name="Mikhail Grigorev" userId="2ca8855c4ee9d474" providerId="LiveId" clId="{7D9C8706-1411-48A4-9B41-20C53D9241FC}" dt="2022-01-09T16:44:26.142" v="3842" actId="207"/>
          <ac:spMkLst>
            <pc:docMk/>
            <pc:sldMk cId="3501867823" sldId="276"/>
            <ac:spMk id="34" creationId="{88633D5B-AC95-439E-886F-C4B8AAA54CF8}"/>
          </ac:spMkLst>
        </pc:spChg>
        <pc:picChg chg="add mod">
          <ac:chgData name="Mikhail Grigorev" userId="2ca8855c4ee9d474" providerId="LiveId" clId="{7D9C8706-1411-48A4-9B41-20C53D9241FC}" dt="2022-01-09T17:14:24.368" v="4372" actId="1076"/>
          <ac:picMkLst>
            <pc:docMk/>
            <pc:sldMk cId="3501867823" sldId="276"/>
            <ac:picMk id="5122" creationId="{A081EF54-6BE0-4AD0-B4B2-41CE692C1BF1}"/>
          </ac:picMkLst>
        </pc:picChg>
      </pc:sldChg>
      <pc:sldChg chg="addSp modSp add mod">
        <pc:chgData name="Mikhail Grigorev" userId="2ca8855c4ee9d474" providerId="LiveId" clId="{7D9C8706-1411-48A4-9B41-20C53D9241FC}" dt="2022-01-09T17:12:46.861" v="4365" actId="1076"/>
        <pc:sldMkLst>
          <pc:docMk/>
          <pc:sldMk cId="929153326" sldId="277"/>
        </pc:sldMkLst>
        <pc:spChg chg="mod">
          <ac:chgData name="Mikhail Grigorev" userId="2ca8855c4ee9d474" providerId="LiveId" clId="{7D9C8706-1411-48A4-9B41-20C53D9241FC}" dt="2022-01-09T16:43:19.446" v="3837" actId="1076"/>
          <ac:spMkLst>
            <pc:docMk/>
            <pc:sldMk cId="929153326" sldId="277"/>
            <ac:spMk id="14" creationId="{6EDB6EDB-E1EA-4A00-884C-72FB54F33A52}"/>
          </ac:spMkLst>
        </pc:spChg>
        <pc:spChg chg="add mod">
          <ac:chgData name="Mikhail Grigorev" userId="2ca8855c4ee9d474" providerId="LiveId" clId="{7D9C8706-1411-48A4-9B41-20C53D9241FC}" dt="2022-01-09T17:12:46.861" v="4365" actId="1076"/>
          <ac:spMkLst>
            <pc:docMk/>
            <pc:sldMk cId="929153326" sldId="277"/>
            <ac:spMk id="21" creationId="{961B3D82-5B4A-49AA-AD86-EB4FCA1E947A}"/>
          </ac:spMkLst>
        </pc:spChg>
        <pc:spChg chg="mod">
          <ac:chgData name="Mikhail Grigorev" userId="2ca8855c4ee9d474" providerId="LiveId" clId="{7D9C8706-1411-48A4-9B41-20C53D9241FC}" dt="2022-01-09T17:11:22.918" v="4317" actId="20577"/>
          <ac:spMkLst>
            <pc:docMk/>
            <pc:sldMk cId="929153326" sldId="277"/>
            <ac:spMk id="33" creationId="{C9FD2304-5EEF-4409-ADE9-A84B73392060}"/>
          </ac:spMkLst>
        </pc:spChg>
        <pc:picChg chg="add mod">
          <ac:chgData name="Mikhail Grigorev" userId="2ca8855c4ee9d474" providerId="LiveId" clId="{7D9C8706-1411-48A4-9B41-20C53D9241FC}" dt="2022-01-09T17:12:46.861" v="4365" actId="1076"/>
          <ac:picMkLst>
            <pc:docMk/>
            <pc:sldMk cId="929153326" sldId="277"/>
            <ac:picMk id="4098" creationId="{088B7830-4AED-4FAB-A46F-68818C61E833}"/>
          </ac:picMkLst>
        </pc:picChg>
      </pc:sldChg>
      <pc:sldChg chg="add del">
        <pc:chgData name="Mikhail Grigorev" userId="2ca8855c4ee9d474" providerId="LiveId" clId="{7D9C8706-1411-48A4-9B41-20C53D9241FC}" dt="2022-01-09T16:32:30.031" v="3776" actId="2696"/>
        <pc:sldMkLst>
          <pc:docMk/>
          <pc:sldMk cId="2674881371" sldId="277"/>
        </pc:sldMkLst>
      </pc:sldChg>
      <pc:sldChg chg="addSp modSp add mod">
        <pc:chgData name="Mikhail Grigorev" userId="2ca8855c4ee9d474" providerId="LiveId" clId="{7D9C8706-1411-48A4-9B41-20C53D9241FC}" dt="2022-01-09T17:11:33.919" v="4321" actId="20577"/>
        <pc:sldMkLst>
          <pc:docMk/>
          <pc:sldMk cId="2839162383" sldId="278"/>
        </pc:sldMkLst>
        <pc:spChg chg="mod">
          <ac:chgData name="Mikhail Grigorev" userId="2ca8855c4ee9d474" providerId="LiveId" clId="{7D9C8706-1411-48A4-9B41-20C53D9241FC}" dt="2022-01-09T16:43:05.914" v="3834" actId="1076"/>
          <ac:spMkLst>
            <pc:docMk/>
            <pc:sldMk cId="2839162383" sldId="278"/>
            <ac:spMk id="14" creationId="{6EDB6EDB-E1EA-4A00-884C-72FB54F33A52}"/>
          </ac:spMkLst>
        </pc:spChg>
        <pc:spChg chg="add mod">
          <ac:chgData name="Mikhail Grigorev" userId="2ca8855c4ee9d474" providerId="LiveId" clId="{7D9C8706-1411-48A4-9B41-20C53D9241FC}" dt="2022-01-09T17:11:01.779" v="4313" actId="1076"/>
          <ac:spMkLst>
            <pc:docMk/>
            <pc:sldMk cId="2839162383" sldId="278"/>
            <ac:spMk id="21" creationId="{9695461A-1C3A-4EB7-BBEA-7822332D5D47}"/>
          </ac:spMkLst>
        </pc:spChg>
        <pc:spChg chg="mod">
          <ac:chgData name="Mikhail Grigorev" userId="2ca8855c4ee9d474" providerId="LiveId" clId="{7D9C8706-1411-48A4-9B41-20C53D9241FC}" dt="2022-01-09T16:42:55.707" v="3814" actId="207"/>
          <ac:spMkLst>
            <pc:docMk/>
            <pc:sldMk cId="2839162383" sldId="278"/>
            <ac:spMk id="30" creationId="{A93B01C9-D411-4959-90C1-EB9860F08711}"/>
          </ac:spMkLst>
        </pc:spChg>
        <pc:spChg chg="mod">
          <ac:chgData name="Mikhail Grigorev" userId="2ca8855c4ee9d474" providerId="LiveId" clId="{7D9C8706-1411-48A4-9B41-20C53D9241FC}" dt="2022-01-09T17:11:33.919" v="4321" actId="20577"/>
          <ac:spMkLst>
            <pc:docMk/>
            <pc:sldMk cId="2839162383" sldId="278"/>
            <ac:spMk id="33" creationId="{C9FD2304-5EEF-4409-ADE9-A84B73392060}"/>
          </ac:spMkLst>
        </pc:spChg>
        <pc:picChg chg="add mod">
          <ac:chgData name="Mikhail Grigorev" userId="2ca8855c4ee9d474" providerId="LiveId" clId="{7D9C8706-1411-48A4-9B41-20C53D9241FC}" dt="2022-01-09T17:11:01.779" v="4313" actId="1076"/>
          <ac:picMkLst>
            <pc:docMk/>
            <pc:sldMk cId="2839162383" sldId="278"/>
            <ac:picMk id="3074" creationId="{3978CDDA-18A3-4409-BE5F-E03A66135CB3}"/>
          </ac:picMkLst>
        </pc:picChg>
      </pc:sldChg>
      <pc:sldChg chg="add del">
        <pc:chgData name="Mikhail Grigorev" userId="2ca8855c4ee9d474" providerId="LiveId" clId="{7D9C8706-1411-48A4-9B41-20C53D9241FC}" dt="2022-01-09T16:32:30.031" v="3776" actId="2696"/>
        <pc:sldMkLst>
          <pc:docMk/>
          <pc:sldMk cId="3134416910" sldId="278"/>
        </pc:sldMkLst>
      </pc:sldChg>
      <pc:sldChg chg="addSp delSp modSp add mod">
        <pc:chgData name="Mikhail Grigorev" userId="2ca8855c4ee9d474" providerId="LiveId" clId="{7D9C8706-1411-48A4-9B41-20C53D9241FC}" dt="2022-01-09T17:11:31.242" v="4320" actId="20577"/>
        <pc:sldMkLst>
          <pc:docMk/>
          <pc:sldMk cId="2206311730" sldId="279"/>
        </pc:sldMkLst>
        <pc:spChg chg="mod">
          <ac:chgData name="Mikhail Grigorev" userId="2ca8855c4ee9d474" providerId="LiveId" clId="{7D9C8706-1411-48A4-9B41-20C53D9241FC}" dt="2022-01-09T16:42:46.478" v="3812" actId="1076"/>
          <ac:spMkLst>
            <pc:docMk/>
            <pc:sldMk cId="2206311730" sldId="279"/>
            <ac:spMk id="14" creationId="{6EDB6EDB-E1EA-4A00-884C-72FB54F33A52}"/>
          </ac:spMkLst>
        </pc:spChg>
        <pc:spChg chg="add del mod">
          <ac:chgData name="Mikhail Grigorev" userId="2ca8855c4ee9d474" providerId="LiveId" clId="{7D9C8706-1411-48A4-9B41-20C53D9241FC}" dt="2022-01-09T16:50:14.377" v="3883" actId="478"/>
          <ac:spMkLst>
            <pc:docMk/>
            <pc:sldMk cId="2206311730" sldId="279"/>
            <ac:spMk id="21" creationId="{1A77D812-F30E-4FFB-8426-C12050D03532}"/>
          </ac:spMkLst>
        </pc:spChg>
        <pc:spChg chg="add mod">
          <ac:chgData name="Mikhail Grigorev" userId="2ca8855c4ee9d474" providerId="LiveId" clId="{7D9C8706-1411-48A4-9B41-20C53D9241FC}" dt="2022-01-09T17:10:31.315" v="4312" actId="1035"/>
          <ac:spMkLst>
            <pc:docMk/>
            <pc:sldMk cId="2206311730" sldId="279"/>
            <ac:spMk id="22" creationId="{9008CC32-F111-49B6-B16E-A321F0A9AD6A}"/>
          </ac:spMkLst>
        </pc:spChg>
        <pc:spChg chg="mod">
          <ac:chgData name="Mikhail Grigorev" userId="2ca8855c4ee9d474" providerId="LiveId" clId="{7D9C8706-1411-48A4-9B41-20C53D9241FC}" dt="2022-01-09T16:42:47.744" v="3813" actId="1076"/>
          <ac:spMkLst>
            <pc:docMk/>
            <pc:sldMk cId="2206311730" sldId="279"/>
            <ac:spMk id="23" creationId="{FC7B9DAD-12BC-4C64-8D20-4C3E4B4AA026}"/>
          </ac:spMkLst>
        </pc:spChg>
        <pc:spChg chg="mod">
          <ac:chgData name="Mikhail Grigorev" userId="2ca8855c4ee9d474" providerId="LiveId" clId="{7D9C8706-1411-48A4-9B41-20C53D9241FC}" dt="2022-01-09T16:42:40.359" v="3808" actId="207"/>
          <ac:spMkLst>
            <pc:docMk/>
            <pc:sldMk cId="2206311730" sldId="279"/>
            <ac:spMk id="29" creationId="{FC578C93-06D9-4E11-8924-BF2DB34F5DB6}"/>
          </ac:spMkLst>
        </pc:spChg>
        <pc:spChg chg="mod">
          <ac:chgData name="Mikhail Grigorev" userId="2ca8855c4ee9d474" providerId="LiveId" clId="{7D9C8706-1411-48A4-9B41-20C53D9241FC}" dt="2022-01-09T17:11:31.242" v="4320" actId="20577"/>
          <ac:spMkLst>
            <pc:docMk/>
            <pc:sldMk cId="2206311730" sldId="279"/>
            <ac:spMk id="33" creationId="{C9FD2304-5EEF-4409-ADE9-A84B73392060}"/>
          </ac:spMkLst>
        </pc:spChg>
        <pc:picChg chg="add mod">
          <ac:chgData name="Mikhail Grigorev" userId="2ca8855c4ee9d474" providerId="LiveId" clId="{7D9C8706-1411-48A4-9B41-20C53D9241FC}" dt="2022-01-09T17:10:31.315" v="4312" actId="1035"/>
          <ac:picMkLst>
            <pc:docMk/>
            <pc:sldMk cId="2206311730" sldId="279"/>
            <ac:picMk id="24" creationId="{FB9EA056-7CF4-46CE-AC99-DAC4C2B6CB26}"/>
          </ac:picMkLst>
        </pc:picChg>
        <pc:picChg chg="add del mod">
          <ac:chgData name="Mikhail Grigorev" userId="2ca8855c4ee9d474" providerId="LiveId" clId="{7D9C8706-1411-48A4-9B41-20C53D9241FC}" dt="2022-01-09T16:50:14.377" v="3883" actId="478"/>
          <ac:picMkLst>
            <pc:docMk/>
            <pc:sldMk cId="2206311730" sldId="279"/>
            <ac:picMk id="2050" creationId="{C505A2B6-4389-41FA-A35D-A2454ED749AA}"/>
          </ac:picMkLst>
        </pc:picChg>
      </pc:sldChg>
      <pc:sldChg chg="add del">
        <pc:chgData name="Mikhail Grigorev" userId="2ca8855c4ee9d474" providerId="LiveId" clId="{7D9C8706-1411-48A4-9B41-20C53D9241FC}" dt="2022-01-09T16:32:30.031" v="3776" actId="2696"/>
        <pc:sldMkLst>
          <pc:docMk/>
          <pc:sldMk cId="4167523885" sldId="279"/>
        </pc:sldMkLst>
      </pc:sldChg>
      <pc:sldChg chg="addSp delSp modSp add mod">
        <pc:chgData name="Mikhail Grigorev" userId="2ca8855c4ee9d474" providerId="LiveId" clId="{7D9C8706-1411-48A4-9B41-20C53D9241FC}" dt="2022-01-09T17:11:29.534" v="4319" actId="20577"/>
        <pc:sldMkLst>
          <pc:docMk/>
          <pc:sldMk cId="3169030082" sldId="280"/>
        </pc:sldMkLst>
        <pc:spChg chg="mod">
          <ac:chgData name="Mikhail Grigorev" userId="2ca8855c4ee9d474" providerId="LiveId" clId="{7D9C8706-1411-48A4-9B41-20C53D9241FC}" dt="2022-01-09T16:32:58.590" v="3784" actId="1076"/>
          <ac:spMkLst>
            <pc:docMk/>
            <pc:sldMk cId="3169030082" sldId="280"/>
            <ac:spMk id="14" creationId="{6EDB6EDB-E1EA-4A00-884C-72FB54F33A52}"/>
          </ac:spMkLst>
        </pc:spChg>
        <pc:spChg chg="mod">
          <ac:chgData name="Mikhail Grigorev" userId="2ca8855c4ee9d474" providerId="LiveId" clId="{7D9C8706-1411-48A4-9B41-20C53D9241FC}" dt="2022-01-09T16:33:02.138" v="3786" actId="1076"/>
          <ac:spMkLst>
            <pc:docMk/>
            <pc:sldMk cId="3169030082" sldId="280"/>
            <ac:spMk id="19" creationId="{F06B21DB-FC9F-4A81-8799-24A2ABFE84B7}"/>
          </ac:spMkLst>
        </pc:spChg>
        <pc:spChg chg="add del mod">
          <ac:chgData name="Mikhail Grigorev" userId="2ca8855c4ee9d474" providerId="LiveId" clId="{7D9C8706-1411-48A4-9B41-20C53D9241FC}" dt="2022-01-09T17:10:19.731" v="4304" actId="1076"/>
          <ac:spMkLst>
            <pc:docMk/>
            <pc:sldMk cId="3169030082" sldId="280"/>
            <ac:spMk id="21" creationId="{48C6C250-BCFD-4A13-B319-00B0B1A93DCB}"/>
          </ac:spMkLst>
        </pc:spChg>
        <pc:spChg chg="add del mod ord">
          <ac:chgData name="Mikhail Grigorev" userId="2ca8855c4ee9d474" providerId="LiveId" clId="{7D9C8706-1411-48A4-9B41-20C53D9241FC}" dt="2022-01-09T16:50:10.784" v="3882" actId="21"/>
          <ac:spMkLst>
            <pc:docMk/>
            <pc:sldMk cId="3169030082" sldId="280"/>
            <ac:spMk id="22" creationId="{6C19869A-7E04-4BE4-9F2C-71E1B93680FA}"/>
          </ac:spMkLst>
        </pc:spChg>
        <pc:spChg chg="mod">
          <ac:chgData name="Mikhail Grigorev" userId="2ca8855c4ee9d474" providerId="LiveId" clId="{7D9C8706-1411-48A4-9B41-20C53D9241FC}" dt="2022-01-09T16:33:00.122" v="3785" actId="1076"/>
          <ac:spMkLst>
            <pc:docMk/>
            <pc:sldMk cId="3169030082" sldId="280"/>
            <ac:spMk id="23" creationId="{FC7B9DAD-12BC-4C64-8D20-4C3E4B4AA026}"/>
          </ac:spMkLst>
        </pc:spChg>
        <pc:spChg chg="mod">
          <ac:chgData name="Mikhail Grigorev" userId="2ca8855c4ee9d474" providerId="LiveId" clId="{7D9C8706-1411-48A4-9B41-20C53D9241FC}" dt="2022-01-09T16:32:55.530" v="3783" actId="207"/>
          <ac:spMkLst>
            <pc:docMk/>
            <pc:sldMk cId="3169030082" sldId="280"/>
            <ac:spMk id="28" creationId="{DB2BAB9C-EF0F-4671-8D3B-CAFDA1D34687}"/>
          </ac:spMkLst>
        </pc:spChg>
        <pc:spChg chg="mod">
          <ac:chgData name="Mikhail Grigorev" userId="2ca8855c4ee9d474" providerId="LiveId" clId="{7D9C8706-1411-48A4-9B41-20C53D9241FC}" dt="2022-01-09T17:11:29.534" v="4319" actId="20577"/>
          <ac:spMkLst>
            <pc:docMk/>
            <pc:sldMk cId="3169030082" sldId="280"/>
            <ac:spMk id="33" creationId="{C9FD2304-5EEF-4409-ADE9-A84B73392060}"/>
          </ac:spMkLst>
        </pc:spChg>
        <pc:picChg chg="add del mod">
          <ac:chgData name="Mikhail Grigorev" userId="2ca8855c4ee9d474" providerId="LiveId" clId="{7D9C8706-1411-48A4-9B41-20C53D9241FC}" dt="2022-01-09T16:50:10.784" v="3882" actId="21"/>
          <ac:picMkLst>
            <pc:docMk/>
            <pc:sldMk cId="3169030082" sldId="280"/>
            <ac:picMk id="24" creationId="{616D6320-CE95-4109-A1FA-27967B76C8A5}"/>
          </ac:picMkLst>
        </pc:picChg>
        <pc:picChg chg="add del mod">
          <ac:chgData name="Mikhail Grigorev" userId="2ca8855c4ee9d474" providerId="LiveId" clId="{7D9C8706-1411-48A4-9B41-20C53D9241FC}" dt="2022-01-09T17:10:19.731" v="4304" actId="1076"/>
          <ac:picMkLst>
            <pc:docMk/>
            <pc:sldMk cId="3169030082" sldId="280"/>
            <ac:picMk id="1026" creationId="{DF6FC41D-CCC9-489E-A1ED-91C9ABAA6EB3}"/>
          </ac:picMkLst>
        </pc:picChg>
      </pc:sldChg>
      <pc:sldChg chg="modSp add del mod modShow">
        <pc:chgData name="Mikhail Grigorev" userId="2ca8855c4ee9d474" providerId="LiveId" clId="{7D9C8706-1411-48A4-9B41-20C53D9241FC}" dt="2022-01-10T06:23:51.972" v="4644" actId="2696"/>
        <pc:sldMkLst>
          <pc:docMk/>
          <pc:sldMk cId="2676128730" sldId="281"/>
        </pc:sldMkLst>
        <pc:spChg chg="mod">
          <ac:chgData name="Mikhail Grigorev" userId="2ca8855c4ee9d474" providerId="LiveId" clId="{7D9C8706-1411-48A4-9B41-20C53D9241FC}" dt="2022-01-10T06:23:02.128" v="4640" actId="20577"/>
          <ac:spMkLst>
            <pc:docMk/>
            <pc:sldMk cId="2676128730" sldId="281"/>
            <ac:spMk id="32" creationId="{310EF28B-1998-4B1A-B98C-47CD96EF10A5}"/>
          </ac:spMkLst>
        </pc:spChg>
      </pc:sldChg>
      <pc:sldChg chg="addSp delSp modSp add mod ord delAnim modAnim">
        <pc:chgData name="Mikhail Grigorev" userId="2ca8855c4ee9d474" providerId="LiveId" clId="{7D9C8706-1411-48A4-9B41-20C53D9241FC}" dt="2022-01-10T06:31:48.718" v="4831" actId="1076"/>
        <pc:sldMkLst>
          <pc:docMk/>
          <pc:sldMk cId="4198789695" sldId="281"/>
        </pc:sldMkLst>
        <pc:spChg chg="mod">
          <ac:chgData name="Mikhail Grigorev" userId="2ca8855c4ee9d474" providerId="LiveId" clId="{7D9C8706-1411-48A4-9B41-20C53D9241FC}" dt="2022-01-10T06:25:53.791" v="4671" actId="1076"/>
          <ac:spMkLst>
            <pc:docMk/>
            <pc:sldMk cId="4198789695" sldId="281"/>
            <ac:spMk id="14" creationId="{6EDB6EDB-E1EA-4A00-884C-72FB54F33A52}"/>
          </ac:spMkLst>
        </pc:spChg>
        <pc:spChg chg="add mod">
          <ac:chgData name="Mikhail Grigorev" userId="2ca8855c4ee9d474" providerId="LiveId" clId="{7D9C8706-1411-48A4-9B41-20C53D9241FC}" dt="2022-01-10T06:29:01.078" v="4808" actId="1076"/>
          <ac:spMkLst>
            <pc:docMk/>
            <pc:sldMk cId="4198789695" sldId="281"/>
            <ac:spMk id="16" creationId="{96DBFD4B-A71C-457E-8727-D560037D0F30}"/>
          </ac:spMkLst>
        </pc:spChg>
        <pc:spChg chg="mod">
          <ac:chgData name="Mikhail Grigorev" userId="2ca8855c4ee9d474" providerId="LiveId" clId="{7D9C8706-1411-48A4-9B41-20C53D9241FC}" dt="2022-01-10T06:25:52.381" v="4670" actId="1076"/>
          <ac:spMkLst>
            <pc:docMk/>
            <pc:sldMk cId="4198789695" sldId="281"/>
            <ac:spMk id="17" creationId="{04FE127F-CB1D-441A-A5BF-6946F703703F}"/>
          </ac:spMkLst>
        </pc:spChg>
        <pc:spChg chg="mod">
          <ac:chgData name="Mikhail Grigorev" userId="2ca8855c4ee9d474" providerId="LiveId" clId="{7D9C8706-1411-48A4-9B41-20C53D9241FC}" dt="2022-01-10T06:25:56.407" v="4673" actId="1076"/>
          <ac:spMkLst>
            <pc:docMk/>
            <pc:sldMk cId="4198789695" sldId="281"/>
            <ac:spMk id="18" creationId="{1C638A77-209B-46FF-9196-D5055953460D}"/>
          </ac:spMkLst>
        </pc:spChg>
        <pc:spChg chg="mod">
          <ac:chgData name="Mikhail Grigorev" userId="2ca8855c4ee9d474" providerId="LiveId" clId="{7D9C8706-1411-48A4-9B41-20C53D9241FC}" dt="2022-01-10T06:25:55.209" v="4672" actId="1076"/>
          <ac:spMkLst>
            <pc:docMk/>
            <pc:sldMk cId="4198789695" sldId="281"/>
            <ac:spMk id="19" creationId="{F06B21DB-FC9F-4A81-8799-24A2ABFE84B7}"/>
          </ac:spMkLst>
        </pc:spChg>
        <pc:spChg chg="mod">
          <ac:chgData name="Mikhail Grigorev" userId="2ca8855c4ee9d474" providerId="LiveId" clId="{7D9C8706-1411-48A4-9B41-20C53D9241FC}" dt="2022-01-10T06:25:58.337" v="4675" actId="1076"/>
          <ac:spMkLst>
            <pc:docMk/>
            <pc:sldMk cId="4198789695" sldId="281"/>
            <ac:spMk id="20" creationId="{92F65196-04F9-4A10-BFBB-3CA6579D1686}"/>
          </ac:spMkLst>
        </pc:spChg>
        <pc:spChg chg="mod">
          <ac:chgData name="Mikhail Grigorev" userId="2ca8855c4ee9d474" providerId="LiveId" clId="{7D9C8706-1411-48A4-9B41-20C53D9241FC}" dt="2022-01-10T06:25:57.413" v="4674" actId="1076"/>
          <ac:spMkLst>
            <pc:docMk/>
            <pc:sldMk cId="4198789695" sldId="281"/>
            <ac:spMk id="23" creationId="{FC7B9DAD-12BC-4C64-8D20-4C3E4B4AA026}"/>
          </ac:spMkLst>
        </pc:spChg>
        <pc:spChg chg="mod">
          <ac:chgData name="Mikhail Grigorev" userId="2ca8855c4ee9d474" providerId="LiveId" clId="{7D9C8706-1411-48A4-9B41-20C53D9241FC}" dt="2022-01-10T06:29:01.078" v="4808" actId="1076"/>
          <ac:spMkLst>
            <pc:docMk/>
            <pc:sldMk cId="4198789695" sldId="281"/>
            <ac:spMk id="24" creationId="{9AB3A409-654C-4E8A-A208-36C8226DB73F}"/>
          </ac:spMkLst>
        </pc:spChg>
        <pc:spChg chg="mod">
          <ac:chgData name="Mikhail Grigorev" userId="2ca8855c4ee9d474" providerId="LiveId" clId="{7D9C8706-1411-48A4-9B41-20C53D9241FC}" dt="2022-01-10T06:25:48.944" v="4668" actId="20577"/>
          <ac:spMkLst>
            <pc:docMk/>
            <pc:sldMk cId="4198789695" sldId="281"/>
            <ac:spMk id="27" creationId="{CD219162-E819-4BC7-A2FB-BA36CEA40651}"/>
          </ac:spMkLst>
        </pc:spChg>
        <pc:picChg chg="add mod ord">
          <ac:chgData name="Mikhail Grigorev" userId="2ca8855c4ee9d474" providerId="LiveId" clId="{7D9C8706-1411-48A4-9B41-20C53D9241FC}" dt="2022-01-10T06:31:48.718" v="4831" actId="1076"/>
          <ac:picMkLst>
            <pc:docMk/>
            <pc:sldMk cId="4198789695" sldId="281"/>
            <ac:picMk id="3" creationId="{4484F8CD-2CF4-4622-8118-6C7D78F2A5BD}"/>
          </ac:picMkLst>
        </pc:picChg>
        <pc:picChg chg="del">
          <ac:chgData name="Mikhail Grigorev" userId="2ca8855c4ee9d474" providerId="LiveId" clId="{7D9C8706-1411-48A4-9B41-20C53D9241FC}" dt="2022-01-10T06:25:50.913" v="4669" actId="478"/>
          <ac:picMkLst>
            <pc:docMk/>
            <pc:sldMk cId="4198789695" sldId="281"/>
            <ac:picMk id="5" creationId="{40354A30-8D51-4930-842C-C6D370BEF7DC}"/>
          </ac:picMkLst>
        </pc:picChg>
        <pc:picChg chg="add mod">
          <ac:chgData name="Mikhail Grigorev" userId="2ca8855c4ee9d474" providerId="LiveId" clId="{7D9C8706-1411-48A4-9B41-20C53D9241FC}" dt="2022-01-10T06:30:35.277" v="4822" actId="1076"/>
          <ac:picMkLst>
            <pc:docMk/>
            <pc:sldMk cId="4198789695" sldId="281"/>
            <ac:picMk id="6" creationId="{326F0368-9976-40D0-9962-7CB3C3875A84}"/>
          </ac:picMkLst>
        </pc:picChg>
        <pc:picChg chg="del">
          <ac:chgData name="Mikhail Grigorev" userId="2ca8855c4ee9d474" providerId="LiveId" clId="{7D9C8706-1411-48A4-9B41-20C53D9241FC}" dt="2022-01-10T06:25:38.750" v="4649" actId="478"/>
          <ac:picMkLst>
            <pc:docMk/>
            <pc:sldMk cId="4198789695" sldId="281"/>
            <ac:picMk id="8194" creationId="{124E4B24-5E44-42DF-8A5C-801E9EAA9F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73B9-B8B2-4D0F-A20F-ED31110A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9994CB-8707-4869-A59F-D81E2105A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D67743-430B-47C0-AE83-9D053B8C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5BC6C-E10C-4ADB-A73C-E0ED22BA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72E55-F81B-4B7B-83DD-A27B01D7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6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1A22C-146F-4CD1-A1B8-C8A81F58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F4C2D2-B439-479D-9FF8-27597CD8B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51FE2-FEF3-4175-BA4E-C7AB719B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7E71C-DC71-48E2-9E23-8118475A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82A2E-C859-48F5-83B2-10B6FAF8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50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9AF75D-D8F1-447B-8A88-3E777CD08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B3F50F-E452-4D5A-8A7C-DBCED319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6DB6C-6204-4C20-9106-045F5F7B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B5EF6-9791-4E2E-A7BC-D3540F2E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C54B1-BC00-4373-8674-7A3CB170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2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099BA-E9CB-431F-B9E3-0730AF0F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ABE09-D8A6-4183-9C23-5EE52C2C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18358A-4746-41B9-82E9-A1C1E4F5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5B5BC-E709-4FA2-8EF2-AD25D69B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7B62B7-B629-4B56-ACD6-7B264C5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A2C3F-B3DA-430B-9EDD-12B1B02A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90662-2114-40DA-AEA4-BCEA25B4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8C660-7F6C-4B3B-B5DF-A474D974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8809EF-6BE3-4D7F-9DB7-FBF6A0EA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6FE05-44BE-49F8-BA3E-C28A49F8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9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FBB70-8CCC-4EAC-BB4E-DF0F02E9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A6E603-7978-49CF-9E63-A15C8996C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8AFD7-F198-40DD-AA86-9231A2485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642C6-9BF3-4ABA-919F-BE7754C4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F51AFA-5E7B-4688-AE86-F925876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68F8E1-1D6D-4103-9B93-D969BAC4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0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F7E98-0991-40EB-A91F-83A07A2D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338170-C9B3-48CB-A341-5C54CCB4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540153-FCAE-4E6F-8865-0EA1C2D83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BF4EEA-B639-4263-AA20-65EB1D92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F66168-1372-4201-BFAA-E66B176F0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F1F138-7B3A-4B43-9BB3-05594CE6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425AF5-A06E-4776-923D-00259C91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650FEF-91E9-4521-BB88-E097BEAB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74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6D684-88F7-443F-BFB2-C8C5EAF1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A148B8-69A8-48E2-BDA1-14C051AA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C10443-0BFE-45A7-A67B-B176B581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FDAAB0-A5B9-47AF-828D-A8D31AE1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2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6A6FA0-A359-4C28-8EF0-D2441586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233F6-55A8-4D71-B104-C11E3971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C0773-35E7-496D-9020-ADA1CA88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831C8-CE2B-458D-ABCB-F94F3E4C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E7823-0A41-4D0D-8992-0FF75FA2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E04337-4A37-430B-9D2C-774D48D22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E9A1D-3CBC-4297-AA50-A1C0B032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38DAF8-7422-4D17-B344-50043AB0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12E8F7-CFC1-4F61-A6D5-4DDDA289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64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05C4C-001D-4904-ABEA-5185FBAB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3931E6-7D35-4F41-8FB5-61164476A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5A0299-1ECC-4B2C-BFB7-F9E93E6B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8BCD12-5FF1-42C3-ABCB-E532DF27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17AA6-6710-4759-9A50-2089B514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EC2B5F-244A-44E4-AB18-D866A434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31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5C5A0-DC98-404C-B97C-03419B56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4CACC7-CD21-4C97-8250-5EA25CB0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3277F2-89E4-409F-A677-0D8B5ED44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F075-7911-48C7-861F-C93FB760FF6F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252FA-4F1E-413F-B432-D59359A8F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F4DE9-BA6D-4A0C-860D-950C6CDE4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0BFF-7AE0-4B03-9EA2-011AD17CD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2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AD754-3E6E-4A2B-9499-B0A743B2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4495801"/>
            <a:ext cx="8746067" cy="859896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  <a:latin typeface="+mn-lt"/>
              </a:rPr>
              <a:t>G-Research Crypto Forecasting</a:t>
            </a:r>
            <a:endParaRPr lang="ru-RU" sz="5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F956A-DD6A-4538-865A-09C6B66F552D}"/>
              </a:ext>
            </a:extLst>
          </p:cNvPr>
          <p:cNvSpPr txBox="1"/>
          <p:nvPr/>
        </p:nvSpPr>
        <p:spPr>
          <a:xfrm>
            <a:off x="431800" y="5355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dirty="0">
                <a:solidFill>
                  <a:schemeClr val="bg1"/>
                </a:solidFill>
              </a:rPr>
              <a:t>Use your ML expertise to predict real crypto market data</a:t>
            </a:r>
          </a:p>
        </p:txBody>
      </p:sp>
      <p:pic>
        <p:nvPicPr>
          <p:cNvPr id="1034" name="Picture 10" descr="Pie chart free icon">
            <a:extLst>
              <a:ext uri="{FF2B5EF4-FFF2-40B4-BE49-F238E27FC236}">
                <a16:creationId xmlns:a16="http://schemas.microsoft.com/office/drawing/2014/main" id="{2D5574BE-3F73-453A-BB37-A550D849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8" y="3265753"/>
            <a:ext cx="933714" cy="93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1386580">
            <a:off x="1934166" y="1278660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10450298" y="1227665"/>
            <a:ext cx="279402" cy="279402"/>
          </a:xfrm>
          <a:prstGeom prst="donut">
            <a:avLst/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7205379" y="5651855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522160">
            <a:off x="9177851" y="422325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9843996">
            <a:off x="1055356" y="6022676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7185222" y="1504540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6715386" y="3213996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4111822" y="2559993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extLst>
              <a:ext uri="{FF2B5EF4-FFF2-40B4-BE49-F238E27FC236}">
                <a16:creationId xmlns:a16="http://schemas.microsoft.com/office/drawing/2014/main" id="{61205EFD-0CBB-4FAF-A67D-31ECF6D7C856}"/>
              </a:ext>
            </a:extLst>
          </p:cNvPr>
          <p:cNvSpPr/>
          <p:nvPr/>
        </p:nvSpPr>
        <p:spPr>
          <a:xfrm rot="5400000">
            <a:off x="5009872" y="497135"/>
            <a:ext cx="338240" cy="338240"/>
          </a:xfrm>
          <a:prstGeom prst="plus">
            <a:avLst>
              <a:gd name="adj" fmla="val 41961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Круг: прозрачная заливка 21">
            <a:extLst>
              <a:ext uri="{FF2B5EF4-FFF2-40B4-BE49-F238E27FC236}">
                <a16:creationId xmlns:a16="http://schemas.microsoft.com/office/drawing/2014/main" id="{2E5A50F2-74A5-4ED7-BD61-1FC8FEA0D28A}"/>
              </a:ext>
            </a:extLst>
          </p:cNvPr>
          <p:cNvSpPr/>
          <p:nvPr/>
        </p:nvSpPr>
        <p:spPr>
          <a:xfrm>
            <a:off x="823670" y="642124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1007986" y="4849016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5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4999396" y="36846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7019562" y="6004703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492537" y="5827121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0880986" y="4755178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First steps and first results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Какие модели мы начали использовать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504718" y="1593102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1.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Ridge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504718" y="2108383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bg1"/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Lasso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504718" y="2623664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3.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Elastic 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D2304-5EEF-4409-ADE9-A84B73392060}"/>
              </a:ext>
            </a:extLst>
          </p:cNvPr>
          <p:cNvSpPr txBox="1"/>
          <p:nvPr/>
        </p:nvSpPr>
        <p:spPr>
          <a:xfrm>
            <a:off x="504718" y="3125746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4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SGD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33D5B-AC95-439E-886F-C4B8AAA54CF8}"/>
              </a:ext>
            </a:extLst>
          </p:cNvPr>
          <p:cNvSpPr txBox="1"/>
          <p:nvPr/>
        </p:nvSpPr>
        <p:spPr>
          <a:xfrm>
            <a:off x="492258" y="3627828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5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SVR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9008CC32-F111-49B6-B16E-A321F0A9AD6A}"/>
              </a:ext>
            </a:extLst>
          </p:cNvPr>
          <p:cNvSpPr txBox="1">
            <a:spLocks/>
          </p:cNvSpPr>
          <p:nvPr/>
        </p:nvSpPr>
        <p:spPr>
          <a:xfrm>
            <a:off x="4503920" y="2353491"/>
            <a:ext cx="1857838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1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- 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регрессия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FB9EA056-7CF4-46CE-AC99-DAC4C2B6C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8"/>
          <a:stretch/>
        </p:blipFill>
        <p:spPr bwMode="auto">
          <a:xfrm>
            <a:off x="4503920" y="2897818"/>
            <a:ext cx="3638550" cy="1402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631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4999396" y="36846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7019562" y="6004703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318246" y="5868123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First steps and first results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Какие модели мы начали использовать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504718" y="1593102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1.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Ridge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504718" y="2108383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Lasso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504718" y="2623664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3.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Elastic 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D2304-5EEF-4409-ADE9-A84B73392060}"/>
              </a:ext>
            </a:extLst>
          </p:cNvPr>
          <p:cNvSpPr txBox="1"/>
          <p:nvPr/>
        </p:nvSpPr>
        <p:spPr>
          <a:xfrm>
            <a:off x="504718" y="3125746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4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SGD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33D5B-AC95-439E-886F-C4B8AAA54CF8}"/>
              </a:ext>
            </a:extLst>
          </p:cNvPr>
          <p:cNvSpPr txBox="1"/>
          <p:nvPr/>
        </p:nvSpPr>
        <p:spPr>
          <a:xfrm>
            <a:off x="492258" y="3627828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5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SVR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9695461A-1C3A-4EB7-BBEA-7822332D5D47}"/>
              </a:ext>
            </a:extLst>
          </p:cNvPr>
          <p:cNvSpPr txBox="1">
            <a:spLocks/>
          </p:cNvSpPr>
          <p:nvPr/>
        </p:nvSpPr>
        <p:spPr>
          <a:xfrm>
            <a:off x="3424687" y="2468193"/>
            <a:ext cx="2245218" cy="444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1 +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L2 - 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регрессия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8CDDA-18A3-4409-BE5F-E03A66135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9"/>
          <a:stretch/>
        </p:blipFill>
        <p:spPr bwMode="auto">
          <a:xfrm>
            <a:off x="3500437" y="3099963"/>
            <a:ext cx="5191125" cy="1055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916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4999396" y="36846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7019562" y="6004703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3817111" y="5929434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First steps and first results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Какие модели мы начали использовать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504718" y="1593102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1.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Ridge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504718" y="2108383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Lasso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504718" y="2623664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3.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Elastic 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D2304-5EEF-4409-ADE9-A84B73392060}"/>
              </a:ext>
            </a:extLst>
          </p:cNvPr>
          <p:cNvSpPr txBox="1"/>
          <p:nvPr/>
        </p:nvSpPr>
        <p:spPr>
          <a:xfrm>
            <a:off x="504718" y="3125746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bg1"/>
                </a:solidFill>
                <a:latin typeface="inherit"/>
              </a:rPr>
              <a:t>4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S</a:t>
            </a:r>
            <a:r>
              <a:rPr lang="en-US" dirty="0">
                <a:solidFill>
                  <a:schemeClr val="bg1"/>
                </a:solidFill>
                <a:latin typeface="inherit"/>
              </a:rPr>
              <a:t>G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33D5B-AC95-439E-886F-C4B8AAA54CF8}"/>
              </a:ext>
            </a:extLst>
          </p:cNvPr>
          <p:cNvSpPr txBox="1"/>
          <p:nvPr/>
        </p:nvSpPr>
        <p:spPr>
          <a:xfrm>
            <a:off x="492258" y="3627828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5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SVR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8B7830-4AED-4FAB-A46F-68818C61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97" y="2293477"/>
            <a:ext cx="3171824" cy="3111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961B3D82-5B4A-49AA-AD86-EB4FCA1E947A}"/>
              </a:ext>
            </a:extLst>
          </p:cNvPr>
          <p:cNvSpPr txBox="1">
            <a:spLocks/>
          </p:cNvSpPr>
          <p:nvPr/>
        </p:nvSpPr>
        <p:spPr>
          <a:xfrm>
            <a:off x="4303147" y="168095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Иллюстрация 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92915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4999396" y="36846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7019562" y="6004703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159692" y="6097173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First steps and first results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Какие модели мы начали использовать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504718" y="1593102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1.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Ridge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504718" y="2108383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Lasso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504718" y="2623664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3.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Elastic 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D2304-5EEF-4409-ADE9-A84B73392060}"/>
              </a:ext>
            </a:extLst>
          </p:cNvPr>
          <p:cNvSpPr txBox="1"/>
          <p:nvPr/>
        </p:nvSpPr>
        <p:spPr>
          <a:xfrm>
            <a:off x="504718" y="3125746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4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SGD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33D5B-AC95-439E-886F-C4B8AAA54CF8}"/>
              </a:ext>
            </a:extLst>
          </p:cNvPr>
          <p:cNvSpPr txBox="1"/>
          <p:nvPr/>
        </p:nvSpPr>
        <p:spPr>
          <a:xfrm>
            <a:off x="492258" y="3627828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bg1"/>
                </a:solidFill>
                <a:latin typeface="inherit"/>
              </a:rPr>
              <a:t>5</a:t>
            </a:r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SVR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81EF54-6BE0-4AD0-B4B2-41CE692C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42" y="2261780"/>
            <a:ext cx="4533900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3FC4E3F6-8059-4DAF-B511-929BD810F372}"/>
              </a:ext>
            </a:extLst>
          </p:cNvPr>
          <p:cNvSpPr txBox="1">
            <a:spLocks/>
          </p:cNvSpPr>
          <p:nvPr/>
        </p:nvSpPr>
        <p:spPr>
          <a:xfrm>
            <a:off x="4303147" y="168095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Иллюстрация 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50186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4999396" y="36846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7019562" y="6004703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6790512" y="2992996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First steps and first results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Какие модели мы начали использовать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504718" y="1593102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1.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Ridge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504718" y="2108383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Lasso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504718" y="2623664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3.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Elastic 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D2304-5EEF-4409-ADE9-A84B73392060}"/>
              </a:ext>
            </a:extLst>
          </p:cNvPr>
          <p:cNvSpPr txBox="1"/>
          <p:nvPr/>
        </p:nvSpPr>
        <p:spPr>
          <a:xfrm>
            <a:off x="504718" y="3125746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4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SVD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33D5B-AC95-439E-886F-C4B8AAA54CF8}"/>
              </a:ext>
            </a:extLst>
          </p:cNvPr>
          <p:cNvSpPr txBox="1"/>
          <p:nvPr/>
        </p:nvSpPr>
        <p:spPr>
          <a:xfrm>
            <a:off x="492258" y="3627828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5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SVR</a:t>
            </a:r>
          </a:p>
        </p:txBody>
      </p:sp>
      <p:pic>
        <p:nvPicPr>
          <p:cNvPr id="6146" name="Picture 2" descr="Bitcoin">
            <a:extLst>
              <a:ext uri="{FF2B5EF4-FFF2-40B4-BE49-F238E27FC236}">
                <a16:creationId xmlns:a16="http://schemas.microsoft.com/office/drawing/2014/main" id="{8F9EA830-C97E-46C0-AE53-42926E1CC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46" y="4776366"/>
            <a:ext cx="705642" cy="7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436134-63FF-4CF2-B7EA-721263260FFC}"/>
              </a:ext>
            </a:extLst>
          </p:cNvPr>
          <p:cNvSpPr txBox="1"/>
          <p:nvPr/>
        </p:nvSpPr>
        <p:spPr>
          <a:xfrm>
            <a:off x="5532660" y="4926192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Results: low score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 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C745EE-9E82-4C64-B959-69D485538571}"/>
              </a:ext>
            </a:extLst>
          </p:cNvPr>
          <p:cNvSpPr txBox="1"/>
          <p:nvPr/>
        </p:nvSpPr>
        <p:spPr>
          <a:xfrm>
            <a:off x="2337527" y="2134622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-0.0020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E529AA-DD2F-42EF-A906-E9F2B5C8A074}"/>
              </a:ext>
            </a:extLst>
          </p:cNvPr>
          <p:cNvSpPr txBox="1"/>
          <p:nvPr/>
        </p:nvSpPr>
        <p:spPr>
          <a:xfrm>
            <a:off x="2337527" y="3611716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-0.0056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B9DEAA-7A63-44F7-8B6E-A5F1B720F583}"/>
              </a:ext>
            </a:extLst>
          </p:cNvPr>
          <p:cNvSpPr txBox="1"/>
          <p:nvPr/>
        </p:nvSpPr>
        <p:spPr>
          <a:xfrm>
            <a:off x="2337527" y="3117225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-0.0015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2" name="Правая фигурная скобка 1">
            <a:extLst>
              <a:ext uri="{FF2B5EF4-FFF2-40B4-BE49-F238E27FC236}">
                <a16:creationId xmlns:a16="http://schemas.microsoft.com/office/drawing/2014/main" id="{34FC01E4-4D15-4019-B329-FF654EADEBDB}"/>
              </a:ext>
            </a:extLst>
          </p:cNvPr>
          <p:cNvSpPr/>
          <p:nvPr/>
        </p:nvSpPr>
        <p:spPr>
          <a:xfrm>
            <a:off x="2012217" y="1706894"/>
            <a:ext cx="220133" cy="1294900"/>
          </a:xfrm>
          <a:prstGeom prst="rightBrace">
            <a:avLst/>
          </a:prstGeom>
          <a:ln>
            <a:solidFill>
              <a:srgbClr val="FB7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3" grpId="0"/>
      <p:bldP spid="34" grpId="0"/>
      <p:bldP spid="36" grpId="0"/>
      <p:bldP spid="21" grpId="0"/>
      <p:bldP spid="22" grpId="0"/>
      <p:bldP spid="24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5236462" y="36846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7019562" y="6004703"/>
            <a:ext cx="338240" cy="338240"/>
          </a:xfrm>
          <a:prstGeom prst="donut">
            <a:avLst>
              <a:gd name="adj" fmla="val 14987"/>
            </a:avLst>
          </a:prstGeom>
          <a:solidFill>
            <a:srgbClr val="FFC5C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6790512" y="2992996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E6988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Trees and BOOOOOOSTERS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Или как перейти на положительную сторону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492258" y="1924846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1. </a:t>
            </a:r>
            <a:r>
              <a:rPr lang="en-US" b="0" i="0" dirty="0" err="1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XGBoost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492258" y="2440127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LGBM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492258" y="2955408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3.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CAT Boost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9EA830-C97E-46C0-AE53-42926E1CC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07046" y="4776366"/>
            <a:ext cx="705642" cy="7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436134-63FF-4CF2-B7EA-721263260FFC}"/>
              </a:ext>
            </a:extLst>
          </p:cNvPr>
          <p:cNvSpPr txBox="1"/>
          <p:nvPr/>
        </p:nvSpPr>
        <p:spPr>
          <a:xfrm>
            <a:off x="5529342" y="4922844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Results: high score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7E70A2-5B3B-4783-8143-EBE2BA7884E6}"/>
              </a:ext>
            </a:extLst>
          </p:cNvPr>
          <p:cNvSpPr txBox="1"/>
          <p:nvPr/>
        </p:nvSpPr>
        <p:spPr>
          <a:xfrm>
            <a:off x="2158716" y="1924846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0.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4116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38781-5B77-4E21-B1A7-CC5FED35F52E}"/>
              </a:ext>
            </a:extLst>
          </p:cNvPr>
          <p:cNvSpPr txBox="1"/>
          <p:nvPr/>
        </p:nvSpPr>
        <p:spPr>
          <a:xfrm>
            <a:off x="2158716" y="2948865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0.0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34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850BDC-DF2E-4A79-B6A9-CD4C28C3D935}"/>
              </a:ext>
            </a:extLst>
          </p:cNvPr>
          <p:cNvSpPr txBox="1"/>
          <p:nvPr/>
        </p:nvSpPr>
        <p:spPr>
          <a:xfrm>
            <a:off x="2158716" y="2446670"/>
            <a:ext cx="92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0.9155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pic>
        <p:nvPicPr>
          <p:cNvPr id="2050" name="Picture 2" descr="Heart">
            <a:extLst>
              <a:ext uri="{FF2B5EF4-FFF2-40B4-BE49-F238E27FC236}">
                <a16:creationId xmlns:a16="http://schemas.microsoft.com/office/drawing/2014/main" id="{02ABC5DE-DF96-490F-93C3-CDCB2039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926" y="2440127"/>
            <a:ext cx="378685" cy="3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6" grpId="0"/>
      <p:bldP spid="24" grpId="0"/>
      <p:bldP spid="25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6544979" y="2831022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3AECA5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235986" y="5159546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CAT Boost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 снова неудача</a:t>
            </a:r>
          </a:p>
        </p:txBody>
      </p:sp>
      <p:pic>
        <p:nvPicPr>
          <p:cNvPr id="7170" name="Picture 2" descr="Pet house">
            <a:extLst>
              <a:ext uri="{FF2B5EF4-FFF2-40B4-BE49-F238E27FC236}">
                <a16:creationId xmlns:a16="http://schemas.microsoft.com/office/drawing/2014/main" id="{C28FC598-4131-4DE2-9BA6-D0A2D06E3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44" y="663100"/>
            <a:ext cx="651598" cy="65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4A023B-4DDB-4AF2-8599-8E5BF2CEC2AA}"/>
              </a:ext>
            </a:extLst>
          </p:cNvPr>
          <p:cNvSpPr txBox="1"/>
          <p:nvPr/>
        </p:nvSpPr>
        <p:spPr>
          <a:xfrm>
            <a:off x="492258" y="1670558"/>
            <a:ext cx="192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First score: </a:t>
            </a:r>
            <a:r>
              <a:rPr lang="ru-RU" b="0" i="0" dirty="0">
                <a:solidFill>
                  <a:schemeClr val="bg1"/>
                </a:solidFill>
                <a:effectLst/>
                <a:latin typeface="Inter"/>
              </a:rPr>
              <a:t>0.0034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8268E-1A4A-4336-941F-99DDB1B97C29}"/>
              </a:ext>
            </a:extLst>
          </p:cNvPr>
          <p:cNvSpPr txBox="1"/>
          <p:nvPr/>
        </p:nvSpPr>
        <p:spPr>
          <a:xfrm>
            <a:off x="492258" y="2083247"/>
            <a:ext cx="192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But…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1B6A85-2769-48F4-97E8-F5CFBA4D76F8}"/>
              </a:ext>
            </a:extLst>
          </p:cNvPr>
          <p:cNvSpPr txBox="1"/>
          <p:nvPr/>
        </p:nvSpPr>
        <p:spPr>
          <a:xfrm>
            <a:off x="677332" y="2507856"/>
            <a:ext cx="448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ter"/>
              </a:rPr>
              <a:t>1)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ter"/>
              </a:rPr>
              <a:t>Подбор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  <a:latin typeface="Inter"/>
              </a:rPr>
              <a:t>гиперпараметров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ter"/>
              </a:rPr>
              <a:t> занимает слишком много времени и памяти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B00129-54C6-444D-AFB5-6A0EDF10472C}"/>
              </a:ext>
            </a:extLst>
          </p:cNvPr>
          <p:cNvSpPr txBox="1"/>
          <p:nvPr/>
        </p:nvSpPr>
        <p:spPr>
          <a:xfrm>
            <a:off x="677332" y="3209465"/>
            <a:ext cx="448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ter"/>
              </a:rPr>
              <a:t>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ter"/>
              </a:rPr>
              <a:t>)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ter"/>
              </a:rPr>
              <a:t>Первые попытки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ter"/>
              </a:rPr>
              <a:t>submit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ter"/>
              </a:rPr>
              <a:t>падают и принимается решение отложить этот вариант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861CF8-4E24-4271-84E9-D4856829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6" y="4788709"/>
            <a:ext cx="8649907" cy="962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at">
            <a:extLst>
              <a:ext uri="{FF2B5EF4-FFF2-40B4-BE49-F238E27FC236}">
                <a16:creationId xmlns:a16="http://schemas.microsoft.com/office/drawing/2014/main" id="{CC929FCA-F482-4DF8-B5A2-72A1A329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787" y="5496228"/>
            <a:ext cx="560423" cy="56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9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5442728" y="5870211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3475711" y="6138852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7704715" y="5560455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1032369" y="6039331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solidFill>
                  <a:schemeClr val="bg1"/>
                </a:solidFill>
                <a:latin typeface="+mn-lt"/>
              </a:rPr>
              <a:t>XGBoost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Или как потратить дни на подбор параметров</a:t>
            </a:r>
          </a:p>
        </p:txBody>
      </p:sp>
      <p:pic>
        <p:nvPicPr>
          <p:cNvPr id="8194" name="Picture 2" descr="Bar chart">
            <a:extLst>
              <a:ext uri="{FF2B5EF4-FFF2-40B4-BE49-F238E27FC236}">
                <a16:creationId xmlns:a16="http://schemas.microsoft.com/office/drawing/2014/main" id="{124E4B24-5E44-42DF-8A5C-801E9EAA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61" y="606807"/>
            <a:ext cx="761106" cy="7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19C8906E-C5C0-4812-8872-2786FE1CF039}"/>
              </a:ext>
            </a:extLst>
          </p:cNvPr>
          <p:cNvSpPr txBox="1">
            <a:spLocks/>
          </p:cNvSpPr>
          <p:nvPr/>
        </p:nvSpPr>
        <p:spPr>
          <a:xfrm>
            <a:off x="492258" y="1849815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График зависимости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score 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от </a:t>
            </a:r>
            <a:r>
              <a:rPr 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n_estimators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</a:t>
            </a:r>
            <a:endParaRPr lang="ru-RU" sz="20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2D2661-EDCE-4FDD-800B-2023C1715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8" y="2512862"/>
            <a:ext cx="3658111" cy="2362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3F277D3F-E049-41A7-9034-372DCAC56CA6}"/>
              </a:ext>
            </a:extLst>
          </p:cNvPr>
          <p:cNvSpPr txBox="1">
            <a:spLocks/>
          </p:cNvSpPr>
          <p:nvPr/>
        </p:nvSpPr>
        <p:spPr>
          <a:xfrm>
            <a:off x="370060" y="5532687"/>
            <a:ext cx="42321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После 4400 не хватает допустимой памяти</a:t>
            </a:r>
          </a:p>
        </p:txBody>
      </p:sp>
      <p:pic>
        <p:nvPicPr>
          <p:cNvPr id="6146" name="Picture 2" descr="Распределенное обучение XGBoost и параллельное прогнозирование с Apache  Spark / Хабр">
            <a:extLst>
              <a:ext uri="{FF2B5EF4-FFF2-40B4-BE49-F238E27FC236}">
                <a16:creationId xmlns:a16="http://schemas.microsoft.com/office/drawing/2014/main" id="{6DBD0AEB-A089-422E-AC4B-473BA41E3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2" r="2038" b="13704"/>
          <a:stretch/>
        </p:blipFill>
        <p:spPr bwMode="auto">
          <a:xfrm>
            <a:off x="6186461" y="2512862"/>
            <a:ext cx="2149475" cy="2219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1DE4D5F3-E9D6-4C2F-B34C-6B13620E7939}"/>
              </a:ext>
            </a:extLst>
          </p:cNvPr>
          <p:cNvSpPr txBox="1">
            <a:spLocks/>
          </p:cNvSpPr>
          <p:nvPr/>
        </p:nvSpPr>
        <p:spPr>
          <a:xfrm>
            <a:off x="6063775" y="1849815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Иллюстрация работы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59837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8922043" y="3688730"/>
            <a:ext cx="338240" cy="338240"/>
          </a:xfrm>
          <a:prstGeom prst="donut">
            <a:avLst>
              <a:gd name="adj" fmla="val 14987"/>
            </a:avLst>
          </a:prstGeom>
          <a:solidFill>
            <a:srgbClr val="C7FFE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92258" y="3771484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21C59F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059275" y="567019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0754437" y="4619690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LGBM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Или самая точная модель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24E4B24-5E44-42DF-8A5C-801E9EAA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11848" y="634046"/>
            <a:ext cx="761106" cy="7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F6B2A3-4435-420D-80BF-8A11DFF1EFCA}"/>
              </a:ext>
            </a:extLst>
          </p:cNvPr>
          <p:cNvSpPr txBox="1"/>
          <p:nvPr/>
        </p:nvSpPr>
        <p:spPr>
          <a:xfrm>
            <a:off x="654024" y="2342614"/>
            <a:ext cx="153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n_estimators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94190-F48C-439A-B5BE-88F67276EC60}"/>
              </a:ext>
            </a:extLst>
          </p:cNvPr>
          <p:cNvSpPr txBox="1"/>
          <p:nvPr/>
        </p:nvSpPr>
        <p:spPr>
          <a:xfrm>
            <a:off x="654024" y="2749948"/>
            <a:ext cx="143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num_leaves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1976-20AB-4777-BBCF-EA2E3C2B3E50}"/>
              </a:ext>
            </a:extLst>
          </p:cNvPr>
          <p:cNvSpPr txBox="1"/>
          <p:nvPr/>
        </p:nvSpPr>
        <p:spPr>
          <a:xfrm>
            <a:off x="492258" y="1924846"/>
            <a:ext cx="4291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Мы сфокусировались на параметрах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C81235-9A8F-496C-8FEC-C5E7C5810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120" y="3081614"/>
            <a:ext cx="3600953" cy="2362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A965597-A4E6-454E-92DF-6F6A7C94C9D9}"/>
              </a:ext>
            </a:extLst>
          </p:cNvPr>
          <p:cNvSpPr txBox="1">
            <a:spLocks/>
          </p:cNvSpPr>
          <p:nvPr/>
        </p:nvSpPr>
        <p:spPr>
          <a:xfrm>
            <a:off x="3944194" y="5856142"/>
            <a:ext cx="6273477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После 12000 не хватает допустимого времени</a:t>
            </a: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submit</a:t>
            </a:r>
            <a:endParaRPr lang="ru-RU" sz="1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8D0AA3A-8219-47EE-9F64-D9B6E030DA56}"/>
              </a:ext>
            </a:extLst>
          </p:cNvPr>
          <p:cNvSpPr txBox="1">
            <a:spLocks/>
          </p:cNvSpPr>
          <p:nvPr/>
        </p:nvSpPr>
        <p:spPr>
          <a:xfrm>
            <a:off x="3876330" y="251652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График зависимости 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score 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от </a:t>
            </a:r>
            <a:r>
              <a:rPr lang="en-US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n_estimators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</a:t>
            </a:r>
            <a:endParaRPr lang="ru-RU" sz="20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667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92258" y="3771484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4369741" y="408327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7193689" y="254233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613060" y="4400665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9746438" y="4083535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199247" y="2951251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LGBM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Или самая точная модель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24E4B24-5E44-42DF-8A5C-801E9EAA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11848" y="634046"/>
            <a:ext cx="761106" cy="7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354A30-8D51-4930-842C-C6D370BEF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" r="2388"/>
          <a:stretch/>
        </p:blipFill>
        <p:spPr>
          <a:xfrm>
            <a:off x="565055" y="3425814"/>
            <a:ext cx="8945223" cy="390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9AB3A409-654C-4E8A-A208-36C8226DB73F}"/>
              </a:ext>
            </a:extLst>
          </p:cNvPr>
          <p:cNvSpPr txBox="1">
            <a:spLocks/>
          </p:cNvSpPr>
          <p:nvPr/>
        </p:nvSpPr>
        <p:spPr>
          <a:xfrm>
            <a:off x="492258" y="2825555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Заслуженный результат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</a:t>
            </a:r>
            <a:endParaRPr lang="ru-RU" sz="20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3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AD754-3E6E-4A2B-9499-B0A743B2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G-Research Crypto Forecasting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522160">
            <a:off x="5927084" y="362859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9843996">
            <a:off x="11105056" y="583931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21179771">
            <a:off x="9225688" y="1013775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extLst>
              <a:ext uri="{FF2B5EF4-FFF2-40B4-BE49-F238E27FC236}">
                <a16:creationId xmlns:a16="http://schemas.microsoft.com/office/drawing/2014/main" id="{61205EFD-0CBB-4FAF-A67D-31ECF6D7C856}"/>
              </a:ext>
            </a:extLst>
          </p:cNvPr>
          <p:cNvSpPr/>
          <p:nvPr/>
        </p:nvSpPr>
        <p:spPr>
          <a:xfrm rot="5400000">
            <a:off x="3640971" y="4141912"/>
            <a:ext cx="338240" cy="338240"/>
          </a:xfrm>
          <a:prstGeom prst="plus">
            <a:avLst>
              <a:gd name="adj" fmla="val 41961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1024919" y="3175659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A03D17A9-4A08-4C07-AACF-45F2C5671877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Описание соревнования</a:t>
            </a:r>
          </a:p>
        </p:txBody>
      </p:sp>
      <p:pic>
        <p:nvPicPr>
          <p:cNvPr id="25" name="Picture 6" descr="Bitcoin bag  free icon">
            <a:extLst>
              <a:ext uri="{FF2B5EF4-FFF2-40B4-BE49-F238E27FC236}">
                <a16:creationId xmlns:a16="http://schemas.microsoft.com/office/drawing/2014/main" id="{67FFDBE7-BEC9-43CE-9864-6FF73F30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22" y="5628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90AE8AA-D662-4347-8A47-4C5DE342F0F7}"/>
              </a:ext>
            </a:extLst>
          </p:cNvPr>
          <p:cNvSpPr txBox="1"/>
          <p:nvPr/>
        </p:nvSpPr>
        <p:spPr>
          <a:xfrm>
            <a:off x="5605614" y="5624435"/>
            <a:ext cx="1674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a typeface="+mj-ea"/>
                <a:cs typeface="+mj-cs"/>
              </a:rPr>
              <a:t>$125,000</a:t>
            </a: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F1B5D8DA-6615-4E7A-B574-2C681B7DECAE}"/>
              </a:ext>
            </a:extLst>
          </p:cNvPr>
          <p:cNvSpPr txBox="1">
            <a:spLocks/>
          </p:cNvSpPr>
          <p:nvPr/>
        </p:nvSpPr>
        <p:spPr>
          <a:xfrm>
            <a:off x="3950375" y="1817480"/>
            <a:ext cx="2911214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+mn-lt"/>
              </a:rPr>
              <a:t>Что нужно предсказать?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3DA3F829-399A-4484-9FF5-76AE139C04D4}"/>
              </a:ext>
            </a:extLst>
          </p:cNvPr>
          <p:cNvSpPr txBox="1">
            <a:spLocks/>
          </p:cNvSpPr>
          <p:nvPr/>
        </p:nvSpPr>
        <p:spPr>
          <a:xfrm>
            <a:off x="463320" y="1817480"/>
            <a:ext cx="1274281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+mn-lt"/>
              </a:rPr>
              <a:t>Что дано?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9B559-D5D1-4942-B6FA-AE64860AC3AD}"/>
              </a:ext>
            </a:extLst>
          </p:cNvPr>
          <p:cNvSpPr txBox="1"/>
          <p:nvPr/>
        </p:nvSpPr>
        <p:spPr>
          <a:xfrm>
            <a:off x="449460" y="2392584"/>
            <a:ext cx="252234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Bitcoin / Bitcoin Cash</a:t>
            </a:r>
          </a:p>
          <a:p>
            <a:pPr algn="l" fontAlgn="t"/>
            <a:r>
              <a:rPr lang="en-US" sz="1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Binance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 Coin</a:t>
            </a:r>
          </a:p>
          <a:p>
            <a:pPr algn="l"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EOS.IO</a:t>
            </a:r>
          </a:p>
          <a:p>
            <a:pPr algn="l"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Ethereum / Ethereum Classic</a:t>
            </a:r>
          </a:p>
          <a:p>
            <a:pPr algn="l"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Litecoin</a:t>
            </a:r>
          </a:p>
          <a:p>
            <a:pPr algn="l" fontAlgn="t"/>
            <a:r>
              <a:rPr lang="en-US" sz="1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Monero</a:t>
            </a:r>
            <a:endParaRPr lang="en-US" sz="1600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  <a:p>
            <a:pPr algn="l"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TRON</a:t>
            </a:r>
          </a:p>
          <a:p>
            <a:pPr algn="l"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Stellar</a:t>
            </a:r>
          </a:p>
          <a:p>
            <a:pPr algn="l" fontAlgn="t"/>
            <a:r>
              <a:rPr lang="en-US" sz="16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Cardano</a:t>
            </a:r>
            <a:endParaRPr lang="en-US" sz="1600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  <a:p>
            <a:pPr algn="l"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IOTA</a:t>
            </a:r>
          </a:p>
          <a:p>
            <a:pPr algn="l"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Maker</a:t>
            </a:r>
          </a:p>
          <a:p>
            <a:pPr algn="l"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Dogecoin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F2119065-3CBA-4576-A320-10431D3FF150}"/>
              </a:ext>
            </a:extLst>
          </p:cNvPr>
          <p:cNvSpPr txBox="1">
            <a:spLocks/>
          </p:cNvSpPr>
          <p:nvPr/>
        </p:nvSpPr>
        <p:spPr>
          <a:xfrm>
            <a:off x="8666308" y="1818521"/>
            <a:ext cx="2911214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+mn-lt"/>
              </a:rPr>
              <a:t>Правила к коду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D67858-9DDC-4692-A107-9BAA241C26A5}"/>
              </a:ext>
            </a:extLst>
          </p:cNvPr>
          <p:cNvSpPr txBox="1"/>
          <p:nvPr/>
        </p:nvSpPr>
        <p:spPr>
          <a:xfrm>
            <a:off x="8645844" y="2392584"/>
            <a:ext cx="2885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CPU Notebook &lt;= 9h RT</a:t>
            </a:r>
          </a:p>
          <a:p>
            <a:pPr fontAlgn="t"/>
            <a:endParaRPr lang="en-US" sz="1600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  <a:p>
            <a:pPr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GPU Notebook &lt;= 9h RT</a:t>
            </a:r>
          </a:p>
          <a:p>
            <a:pPr fontAlgn="t"/>
            <a:endParaRPr lang="en-US" sz="1600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  <a:p>
            <a:pPr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Internet access disabled</a:t>
            </a:r>
          </a:p>
          <a:p>
            <a:pPr fontAlgn="t"/>
            <a:endParaRPr lang="en-US" sz="1600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  <a:p>
            <a:pPr fontAlgn="t"/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Freely &amp; publicly available external data is allowed, including pre-trained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6A9ED2-9A03-4914-8B49-209326D31078}"/>
              </a:ext>
            </a:extLst>
          </p:cNvPr>
          <p:cNvSpPr txBox="1"/>
          <p:nvPr/>
        </p:nvSpPr>
        <p:spPr>
          <a:xfrm>
            <a:off x="3950375" y="2392584"/>
            <a:ext cx="2885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Логарифм доходности за ближайшие 15 минут</a:t>
            </a:r>
            <a:endParaRPr lang="en-US" sz="1600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D861A7E0-B527-4DBA-8622-031183558A08}"/>
              </a:ext>
            </a:extLst>
          </p:cNvPr>
          <p:cNvSpPr txBox="1">
            <a:spLocks/>
          </p:cNvSpPr>
          <p:nvPr/>
        </p:nvSpPr>
        <p:spPr>
          <a:xfrm>
            <a:off x="4006053" y="3175659"/>
            <a:ext cx="2911214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+mn-lt"/>
              </a:rPr>
              <a:t>Валидация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F8D3DC-919B-432C-A834-F7379A6CD65F}"/>
              </a:ext>
            </a:extLst>
          </p:cNvPr>
          <p:cNvSpPr txBox="1"/>
          <p:nvPr/>
        </p:nvSpPr>
        <p:spPr>
          <a:xfrm>
            <a:off x="4006053" y="3750763"/>
            <a:ext cx="2885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Предоставлено 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API </a:t>
            </a:r>
            <a:r>
              <a:rPr lang="ru-RU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для работы с закрытыми тестовыми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15654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10475974" y="1531547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92258" y="4120177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8740870" y="5619243"/>
            <a:ext cx="337832" cy="337832"/>
          </a:xfrm>
          <a:prstGeom prst="plus">
            <a:avLst>
              <a:gd name="adj" fmla="val 28718"/>
            </a:avLst>
          </a:prstGeom>
          <a:solidFill>
            <a:srgbClr val="8CD1FF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600154" y="561245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710991" y="4415141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MrRobot" panose="020B0600000000000000" pitchFamily="34" charset="0"/>
              </a:rPr>
              <a:t># FLEADERBOARD</a:t>
            </a:r>
            <a:endParaRPr lang="ru-RU" sz="3600" dirty="0">
              <a:solidFill>
                <a:srgbClr val="FF0000"/>
              </a:solidFill>
              <a:latin typeface="MrRobot" panose="020B0600000000000000" pitchFamily="34" charset="0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Или почему не нужно на него опираться</a:t>
            </a:r>
          </a:p>
        </p:txBody>
      </p:sp>
      <p:pic>
        <p:nvPicPr>
          <p:cNvPr id="2050" name="Picture 2" descr="Anonymous">
            <a:extLst>
              <a:ext uri="{FF2B5EF4-FFF2-40B4-BE49-F238E27FC236}">
                <a16:creationId xmlns:a16="http://schemas.microsoft.com/office/drawing/2014/main" id="{F09CF9EB-8234-433A-B1D4-EE34EA07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62" y="3043194"/>
            <a:ext cx="530763" cy="530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7B9121F-DC10-40CA-8FAA-0F5731901835}"/>
              </a:ext>
            </a:extLst>
          </p:cNvPr>
          <p:cNvSpPr txBox="1">
            <a:spLocks/>
          </p:cNvSpPr>
          <p:nvPr/>
        </p:nvSpPr>
        <p:spPr>
          <a:xfrm>
            <a:off x="492258" y="2278401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+mn-lt"/>
              </a:rPr>
              <a:t>Что такое закрытый </a:t>
            </a:r>
            <a:r>
              <a:rPr lang="ru-RU" sz="2000" dirty="0" err="1">
                <a:solidFill>
                  <a:schemeClr val="bg1"/>
                </a:solidFill>
                <a:latin typeface="+mn-lt"/>
              </a:rPr>
              <a:t>валидационный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 набор данных?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0179A738-CEDA-4934-9BE5-F2442F3D81D9}"/>
              </a:ext>
            </a:extLst>
          </p:cNvPr>
          <p:cNvSpPr txBox="1">
            <a:spLocks/>
          </p:cNvSpPr>
          <p:nvPr/>
        </p:nvSpPr>
        <p:spPr>
          <a:xfrm>
            <a:off x="492258" y="2838285"/>
            <a:ext cx="5806942" cy="607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Тестовый набор данных точно содержит большую часть публичных данных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train.csv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380D1877-E350-4910-B259-BB9DC5F24831}"/>
              </a:ext>
            </a:extLst>
          </p:cNvPr>
          <p:cNvSpPr txBox="1">
            <a:spLocks/>
          </p:cNvSpPr>
          <p:nvPr/>
        </p:nvSpPr>
        <p:spPr>
          <a:xfrm>
            <a:off x="492258" y="3987717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+mn-lt"/>
              </a:rPr>
              <a:t>А каков итог?</a:t>
            </a: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C8E6302F-93EF-433A-BCE1-4AC5C24A8DFC}"/>
              </a:ext>
            </a:extLst>
          </p:cNvPr>
          <p:cNvSpPr txBox="1">
            <a:spLocks/>
          </p:cNvSpPr>
          <p:nvPr/>
        </p:nvSpPr>
        <p:spPr>
          <a:xfrm>
            <a:off x="492258" y="4547601"/>
            <a:ext cx="5806942" cy="589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Модель основанная на ближайших значениях даёт 0.99+  результат и заполняет более 4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3</a:t>
            </a:r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0 первых мест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9E3DF00E-0358-41D0-A84D-CF6D28F781AE}"/>
              </a:ext>
            </a:extLst>
          </p:cNvPr>
          <p:cNvSpPr txBox="1">
            <a:spLocks/>
          </p:cNvSpPr>
          <p:nvPr/>
        </p:nvSpPr>
        <p:spPr>
          <a:xfrm>
            <a:off x="492258" y="5898800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*Использования данного шрифта в некоммерческих целях не нарушает закон об авторском праве. Мы глубоко уважаем труд создателей сериала «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MR. Robot</a:t>
            </a:r>
            <a:r>
              <a:rPr lang="ru-RU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504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92258" y="4120177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600154" y="561245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6744065" y="2868622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5463197" y="4364565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9360457" y="2961887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0060933" y="4150258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MrRobot" panose="020B0600000000000000" pitchFamily="34" charset="0"/>
              </a:rPr>
              <a:t># FLEADERBOARD</a:t>
            </a:r>
            <a:endParaRPr lang="ru-RU" sz="3600" dirty="0">
              <a:solidFill>
                <a:srgbClr val="FF0000"/>
              </a:solidFill>
              <a:latin typeface="MrRobot" panose="020B0600000000000000" pitchFamily="34" charset="0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Или почему не нужно на него опираться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9E3DF00E-0358-41D0-A84D-CF6D28F781AE}"/>
              </a:ext>
            </a:extLst>
          </p:cNvPr>
          <p:cNvSpPr txBox="1">
            <a:spLocks/>
          </p:cNvSpPr>
          <p:nvPr/>
        </p:nvSpPr>
        <p:spPr>
          <a:xfrm>
            <a:off x="492258" y="5898800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*Использования данного шрифта в некоммерческих целях не нарушает закон об авторском праве. Мы глубоко уважаем труд создателей сериала «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MR. Robot</a:t>
            </a:r>
            <a:r>
              <a:rPr lang="ru-RU" sz="9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»</a:t>
            </a:r>
          </a:p>
        </p:txBody>
      </p:sp>
      <p:pic>
        <p:nvPicPr>
          <p:cNvPr id="4098" name="Picture 2" descr="Non ML">
            <a:extLst>
              <a:ext uri="{FF2B5EF4-FFF2-40B4-BE49-F238E27FC236}">
                <a16:creationId xmlns:a16="http://schemas.microsoft.com/office/drawing/2014/main" id="{A817F6CB-E8CB-4CE1-90C1-1D7DEE09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65" y="3580458"/>
            <a:ext cx="9172575" cy="552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E3EAB946-5942-42BF-B35B-871DE9A42164}"/>
              </a:ext>
            </a:extLst>
          </p:cNvPr>
          <p:cNvSpPr txBox="1">
            <a:spLocks/>
          </p:cNvSpPr>
          <p:nvPr/>
        </p:nvSpPr>
        <p:spPr>
          <a:xfrm>
            <a:off x="585407" y="2880907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Читерство – это плохо =(</a:t>
            </a:r>
          </a:p>
        </p:txBody>
      </p:sp>
    </p:spTree>
    <p:extLst>
      <p:ext uri="{BB962C8B-B14F-4D97-AF65-F5344CB8AC3E}">
        <p14:creationId xmlns:p14="http://schemas.microsoft.com/office/powerpoint/2010/main" val="363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348324" y="5693418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4158074" y="567019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157957" y="5905914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6836365" y="5674280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581235" y="4981000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1366713" y="2206184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LGBM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Реальные результаты</a:t>
            </a: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9AB3A409-654C-4E8A-A208-36C8226DB73F}"/>
              </a:ext>
            </a:extLst>
          </p:cNvPr>
          <p:cNvSpPr txBox="1">
            <a:spLocks/>
          </p:cNvSpPr>
          <p:nvPr/>
        </p:nvSpPr>
        <p:spPr>
          <a:xfrm>
            <a:off x="492258" y="1569608"/>
            <a:ext cx="5527542" cy="50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Результат без дополнительных данных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0.8751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6DBFD4B-A71C-457E-8727-D560037D0F30}"/>
              </a:ext>
            </a:extLst>
          </p:cNvPr>
          <p:cNvSpPr txBox="1">
            <a:spLocks/>
          </p:cNvSpPr>
          <p:nvPr/>
        </p:nvSpPr>
        <p:spPr>
          <a:xfrm>
            <a:off x="492258" y="2134911"/>
            <a:ext cx="4757076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Результат без данных с 13.06.2021</a:t>
            </a: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: 0.0026</a:t>
            </a:r>
            <a:endParaRPr lang="ru-RU" sz="20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6F0368-9976-40D0-9962-7CB3C3875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4" y="2853105"/>
            <a:ext cx="6036484" cy="2473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84F8CD-2CF4-4622-8118-6C7D78F2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604" y="2858626"/>
            <a:ext cx="2467549" cy="2467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878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5917075" y="3638005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123512" y="5252488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235986" y="5159546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Results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А </a:t>
            </a:r>
            <a:r>
              <a:rPr lang="ru-RU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мб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стоило просто отдыхать на январских…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9AE34C7D-75D8-4DCB-8D3C-D0A5569E3C61}"/>
              </a:ext>
            </a:extLst>
          </p:cNvPr>
          <p:cNvSpPr txBox="1">
            <a:spLocks/>
          </p:cNvSpPr>
          <p:nvPr/>
        </p:nvSpPr>
        <p:spPr>
          <a:xfrm rot="21136723">
            <a:off x="7466068" y="2804531"/>
            <a:ext cx="2195466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&gt; 80 submissions!!</a:t>
            </a:r>
            <a:endParaRPr lang="ru-RU" sz="20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C2B122ED-D80D-4CB7-B77D-152813C92CD9}"/>
              </a:ext>
            </a:extLst>
          </p:cNvPr>
          <p:cNvSpPr txBox="1">
            <a:spLocks/>
          </p:cNvSpPr>
          <p:nvPr/>
        </p:nvSpPr>
        <p:spPr>
          <a:xfrm rot="704339">
            <a:off x="2438227" y="2469334"/>
            <a:ext cx="2195466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400</a:t>
            </a:r>
            <a:r>
              <a:rPr lang="en-US" sz="2400" baseline="30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th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 place</a:t>
            </a:r>
            <a:endParaRPr lang="ru-RU" sz="24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8B7B6EFC-D3E1-4702-B917-FA72283D76DC}"/>
              </a:ext>
            </a:extLst>
          </p:cNvPr>
          <p:cNvSpPr txBox="1">
            <a:spLocks/>
          </p:cNvSpPr>
          <p:nvPr/>
        </p:nvSpPr>
        <p:spPr>
          <a:xfrm rot="704339">
            <a:off x="7090004" y="4797108"/>
            <a:ext cx="2195466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&gt; 30 notebooks</a:t>
            </a:r>
            <a:endParaRPr lang="ru-RU" sz="20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89FBE6B1-CF22-4682-802C-1489637B69DE}"/>
              </a:ext>
            </a:extLst>
          </p:cNvPr>
          <p:cNvSpPr txBox="1">
            <a:spLocks/>
          </p:cNvSpPr>
          <p:nvPr/>
        </p:nvSpPr>
        <p:spPr>
          <a:xfrm rot="21210702">
            <a:off x="2748339" y="4642363"/>
            <a:ext cx="2195466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10 learned models</a:t>
            </a:r>
            <a:endParaRPr lang="ru-RU" sz="20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8D7C00B2-0939-44E1-865B-F32BEBE1ABB5}"/>
              </a:ext>
            </a:extLst>
          </p:cNvPr>
          <p:cNvSpPr txBox="1">
            <a:spLocks/>
          </p:cNvSpPr>
          <p:nvPr/>
        </p:nvSpPr>
        <p:spPr>
          <a:xfrm rot="704339">
            <a:off x="2709162" y="2786398"/>
            <a:ext cx="2195466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in wrong LB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3FFE5B2F-2A5D-4269-A857-C1F56B0BF5CF}"/>
              </a:ext>
            </a:extLst>
          </p:cNvPr>
          <p:cNvSpPr txBox="1">
            <a:spLocks/>
          </p:cNvSpPr>
          <p:nvPr/>
        </p:nvSpPr>
        <p:spPr>
          <a:xfrm rot="523195">
            <a:off x="8429919" y="4111707"/>
            <a:ext cx="2195466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3 COOL weeks</a:t>
            </a:r>
            <a:endParaRPr lang="ru-RU" sz="24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1D13A2F6-5431-420C-8206-8D08C59B79B9}"/>
              </a:ext>
            </a:extLst>
          </p:cNvPr>
          <p:cNvSpPr txBox="1">
            <a:spLocks/>
          </p:cNvSpPr>
          <p:nvPr/>
        </p:nvSpPr>
        <p:spPr>
          <a:xfrm>
            <a:off x="1182734" y="3724764"/>
            <a:ext cx="2682150" cy="5221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Chance to be in first 10 in Final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5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5442728" y="5870211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8104368" y="5048327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9180338" y="1654410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235986" y="5159546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Our team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5806942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Sorry bros, our perfect team</a:t>
            </a:r>
            <a:endParaRPr lang="ru-RU" sz="20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D54BF3-714F-4E45-9A3D-3B79344A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7" y="1945627"/>
            <a:ext cx="1126067" cy="1126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FB1301-81F6-4173-90BF-1237A7BD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0" y="1945627"/>
            <a:ext cx="1126067" cy="1126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CF56C0-883F-49D8-8B31-ED4BB5D4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99" y="4311613"/>
            <a:ext cx="1126067" cy="1126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D53C44-970A-4F92-A2B7-70415A995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728" y="4311612"/>
            <a:ext cx="1126067" cy="1126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B92E4944-CF50-4A1C-91F7-0EFDFC872B44}"/>
              </a:ext>
            </a:extLst>
          </p:cNvPr>
          <p:cNvSpPr txBox="1">
            <a:spLocks/>
          </p:cNvSpPr>
          <p:nvPr/>
        </p:nvSpPr>
        <p:spPr>
          <a:xfrm>
            <a:off x="1950911" y="2052283"/>
            <a:ext cx="2326480" cy="4274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+mn-lt"/>
              </a:rPr>
              <a:t>Marat </a:t>
            </a:r>
            <a:r>
              <a:rPr lang="en-US" sz="1800" dirty="0" err="1">
                <a:solidFill>
                  <a:schemeClr val="bg1"/>
                </a:solidFill>
                <a:latin typeface="+mn-lt"/>
              </a:rPr>
              <a:t>Khisamutdinov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B304E745-4030-4FD3-9644-7E466D90FBCE}"/>
              </a:ext>
            </a:extLst>
          </p:cNvPr>
          <p:cNvSpPr txBox="1">
            <a:spLocks/>
          </p:cNvSpPr>
          <p:nvPr/>
        </p:nvSpPr>
        <p:spPr>
          <a:xfrm>
            <a:off x="1950911" y="2479706"/>
            <a:ext cx="1996501" cy="366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Очень хочет Топ-10 в приватном </a:t>
            </a:r>
            <a:r>
              <a:rPr lang="ru-RU" sz="18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лидерборде</a:t>
            </a:r>
            <a:endParaRPr lang="ru-RU" sz="18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D49D3554-5806-4BD4-8D7E-11ED2C261E5C}"/>
              </a:ext>
            </a:extLst>
          </p:cNvPr>
          <p:cNvSpPr txBox="1">
            <a:spLocks/>
          </p:cNvSpPr>
          <p:nvPr/>
        </p:nvSpPr>
        <p:spPr>
          <a:xfrm>
            <a:off x="1950910" y="4447224"/>
            <a:ext cx="2570289" cy="4274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bg1"/>
                </a:solidFill>
                <a:latin typeface="+mn-lt"/>
              </a:rPr>
              <a:t>Moskovchuk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n-lt"/>
              </a:rPr>
              <a:t>Anastasiia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72C6FAF-26F8-45C4-8699-6D3CAD9847AF}"/>
              </a:ext>
            </a:extLst>
          </p:cNvPr>
          <p:cNvSpPr txBox="1">
            <a:spLocks/>
          </p:cNvSpPr>
          <p:nvPr/>
        </p:nvSpPr>
        <p:spPr>
          <a:xfrm>
            <a:off x="1950911" y="4874647"/>
            <a:ext cx="1996501" cy="49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Обладает запретными знаниями по взлому времени выполнения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A61C096-C878-4130-986B-D78017638D11}"/>
              </a:ext>
            </a:extLst>
          </p:cNvPr>
          <p:cNvSpPr txBox="1">
            <a:spLocks/>
          </p:cNvSpPr>
          <p:nvPr/>
        </p:nvSpPr>
        <p:spPr>
          <a:xfrm>
            <a:off x="6778966" y="4447224"/>
            <a:ext cx="2570289" cy="4274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+mn-lt"/>
              </a:rPr>
              <a:t>Grigorev Mikhail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608CF4F-1DC1-48EA-9991-11DBB751279D}"/>
              </a:ext>
            </a:extLst>
          </p:cNvPr>
          <p:cNvSpPr txBox="1">
            <a:spLocks/>
          </p:cNvSpPr>
          <p:nvPr/>
        </p:nvSpPr>
        <p:spPr>
          <a:xfrm>
            <a:off x="6778967" y="4874647"/>
            <a:ext cx="1996501" cy="3667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Очень хочет лишних часов для выполнения ноутбуков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D23F22BA-1DB0-4972-844B-2897689A8FF0}"/>
              </a:ext>
            </a:extLst>
          </p:cNvPr>
          <p:cNvSpPr txBox="1">
            <a:spLocks/>
          </p:cNvSpPr>
          <p:nvPr/>
        </p:nvSpPr>
        <p:spPr>
          <a:xfrm>
            <a:off x="6819224" y="2052283"/>
            <a:ext cx="2570289" cy="4274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 err="1">
                <a:solidFill>
                  <a:schemeClr val="bg1"/>
                </a:solidFill>
                <a:latin typeface="+mn-lt"/>
              </a:rPr>
              <a:t>Sharafutdinov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n-lt"/>
              </a:rPr>
              <a:t>Renat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0B4AD3DC-6BE3-4D36-835B-9331FA61C279}"/>
              </a:ext>
            </a:extLst>
          </p:cNvPr>
          <p:cNvSpPr txBox="1">
            <a:spLocks/>
          </p:cNvSpPr>
          <p:nvPr/>
        </p:nvSpPr>
        <p:spPr>
          <a:xfrm>
            <a:off x="6819225" y="2479707"/>
            <a:ext cx="1996501" cy="4920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Хочет выспаться, наслаждаясь успехами от проделанной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0815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A615E0-CF5A-4D92-9DBD-B1149F2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66" y="2274352"/>
            <a:ext cx="6992326" cy="2953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3317603" y="5818255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10930592" y="1235685"/>
            <a:ext cx="279402" cy="279402"/>
          </a:xfrm>
          <a:prstGeom prst="donut">
            <a:avLst/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7205379" y="5651855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522160">
            <a:off x="2905162" y="411742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055356" y="6022676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8358798" y="640160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extLst>
              <a:ext uri="{FF2B5EF4-FFF2-40B4-BE49-F238E27FC236}">
                <a16:creationId xmlns:a16="http://schemas.microsoft.com/office/drawing/2014/main" id="{61205EFD-0CBB-4FAF-A67D-31ECF6D7C856}"/>
              </a:ext>
            </a:extLst>
          </p:cNvPr>
          <p:cNvSpPr/>
          <p:nvPr/>
        </p:nvSpPr>
        <p:spPr>
          <a:xfrm rot="5400000">
            <a:off x="5009872" y="497135"/>
            <a:ext cx="338240" cy="338240"/>
          </a:xfrm>
          <a:prstGeom prst="plus">
            <a:avLst>
              <a:gd name="adj" fmla="val 41961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1023093" y="3605464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Data analysis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С чем мы будем работать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3F085F2-747D-439F-80FC-3354D4086B34}"/>
              </a:ext>
            </a:extLst>
          </p:cNvPr>
          <p:cNvSpPr txBox="1">
            <a:spLocks/>
          </p:cNvSpPr>
          <p:nvPr/>
        </p:nvSpPr>
        <p:spPr>
          <a:xfrm>
            <a:off x="492257" y="1625494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1) 14 coins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B303E6E-A8EE-4AA4-841C-7D7176CF5697}"/>
              </a:ext>
            </a:extLst>
          </p:cNvPr>
          <p:cNvSpPr txBox="1">
            <a:spLocks/>
          </p:cNvSpPr>
          <p:nvPr/>
        </p:nvSpPr>
        <p:spPr>
          <a:xfrm>
            <a:off x="492257" y="1980732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) Features: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94F4B5-ABC4-48F2-BDB1-8F59F6D3A7CE}"/>
              </a:ext>
            </a:extLst>
          </p:cNvPr>
          <p:cNvSpPr txBox="1"/>
          <p:nvPr/>
        </p:nvSpPr>
        <p:spPr>
          <a:xfrm>
            <a:off x="492257" y="2427644"/>
            <a:ext cx="28457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timestamp</a:t>
            </a:r>
            <a:endParaRPr lang="ru-RU" alt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Asset_ID</a:t>
            </a:r>
            <a:endParaRPr lang="ru-RU" alt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Open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High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Low</a:t>
            </a:r>
            <a:endParaRPr lang="ru-RU" alt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Close</a:t>
            </a:r>
            <a:endParaRPr lang="ru-RU" alt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Volume</a:t>
            </a: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VWAP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875164E8-69D3-450E-B667-4B866E8F124F}"/>
              </a:ext>
            </a:extLst>
          </p:cNvPr>
          <p:cNvSpPr txBox="1">
            <a:spLocks/>
          </p:cNvSpPr>
          <p:nvPr/>
        </p:nvSpPr>
        <p:spPr>
          <a:xfrm>
            <a:off x="3938266" y="1717940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Bitcoin price visualization: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8015732">
            <a:off x="3317603" y="5818255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75C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10930592" y="1235685"/>
            <a:ext cx="279402" cy="279402"/>
          </a:xfrm>
          <a:prstGeom prst="donut">
            <a:avLst/>
          </a:prstGeom>
          <a:solidFill>
            <a:srgbClr val="E5ECF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7205379" y="5651855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522160">
            <a:off x="2905162" y="411742"/>
            <a:ext cx="337832" cy="337832"/>
          </a:xfrm>
          <a:prstGeom prst="plus">
            <a:avLst>
              <a:gd name="adj" fmla="val 28718"/>
            </a:avLst>
          </a:prstGeom>
          <a:solidFill>
            <a:srgbClr val="D3F2A3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244197">
            <a:off x="1055356" y="6022676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8358798" y="640160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extLst>
              <a:ext uri="{FF2B5EF4-FFF2-40B4-BE49-F238E27FC236}">
                <a16:creationId xmlns:a16="http://schemas.microsoft.com/office/drawing/2014/main" id="{61205EFD-0CBB-4FAF-A67D-31ECF6D7C856}"/>
              </a:ext>
            </a:extLst>
          </p:cNvPr>
          <p:cNvSpPr/>
          <p:nvPr/>
        </p:nvSpPr>
        <p:spPr>
          <a:xfrm rot="5400000">
            <a:off x="5009872" y="497135"/>
            <a:ext cx="338240" cy="338240"/>
          </a:xfrm>
          <a:prstGeom prst="plus">
            <a:avLst>
              <a:gd name="adj" fmla="val 41961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1007986" y="4849016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Data analysis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С чем мы будем работать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3F085F2-747D-439F-80FC-3354D4086B34}"/>
              </a:ext>
            </a:extLst>
          </p:cNvPr>
          <p:cNvSpPr txBox="1">
            <a:spLocks/>
          </p:cNvSpPr>
          <p:nvPr/>
        </p:nvSpPr>
        <p:spPr>
          <a:xfrm>
            <a:off x="492257" y="1625495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1) 14 coins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B303E6E-A8EE-4AA4-841C-7D7176CF5697}"/>
              </a:ext>
            </a:extLst>
          </p:cNvPr>
          <p:cNvSpPr txBox="1">
            <a:spLocks/>
          </p:cNvSpPr>
          <p:nvPr/>
        </p:nvSpPr>
        <p:spPr>
          <a:xfrm>
            <a:off x="492257" y="1980733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2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) Features: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94F4B5-ABC4-48F2-BDB1-8F59F6D3A7CE}"/>
              </a:ext>
            </a:extLst>
          </p:cNvPr>
          <p:cNvSpPr txBox="1"/>
          <p:nvPr/>
        </p:nvSpPr>
        <p:spPr>
          <a:xfrm>
            <a:off x="492257" y="2427645"/>
            <a:ext cx="28457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timestamp</a:t>
            </a:r>
            <a:endParaRPr lang="ru-RU" alt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Asset_ID</a:t>
            </a:r>
            <a:endParaRPr lang="ru-RU" alt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Count</a:t>
            </a: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Open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High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Low</a:t>
            </a:r>
            <a:endParaRPr lang="ru-RU" alt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Close</a:t>
            </a:r>
            <a:endParaRPr lang="ru-RU" altLang="ru-RU" dirty="0">
              <a:solidFill>
                <a:schemeClr val="bg1">
                  <a:lumMod val="85000"/>
                </a:schemeClr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altLang="ru-RU" dirty="0" err="1">
                <a:solidFill>
                  <a:schemeClr val="bg1">
                    <a:lumMod val="85000"/>
                  </a:schemeClr>
                </a:solidFill>
              </a:rPr>
              <a:t>Volume</a:t>
            </a: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solidFill>
                  <a:schemeClr val="bg1">
                    <a:lumMod val="85000"/>
                  </a:schemeClr>
                </a:solidFill>
              </a:rPr>
              <a:t> VWAP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875164E8-69D3-450E-B667-4B866E8F124F}"/>
              </a:ext>
            </a:extLst>
          </p:cNvPr>
          <p:cNvSpPr txBox="1">
            <a:spLocks/>
          </p:cNvSpPr>
          <p:nvPr/>
        </p:nvSpPr>
        <p:spPr>
          <a:xfrm>
            <a:off x="4132368" y="1132200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Coins data distribution:</a:t>
            </a:r>
            <a:endParaRPr lang="ru-RU" sz="16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A615E0-CF5A-4D92-9DBD-B1149F294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" b="-1340"/>
          <a:stretch/>
        </p:blipFill>
        <p:spPr>
          <a:xfrm>
            <a:off x="4132368" y="1769472"/>
            <a:ext cx="6399534" cy="4073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23485186-8E83-4C60-ADB8-C585992FDA37}"/>
              </a:ext>
            </a:extLst>
          </p:cNvPr>
          <p:cNvSpPr/>
          <p:nvPr/>
        </p:nvSpPr>
        <p:spPr>
          <a:xfrm>
            <a:off x="10085495" y="5203259"/>
            <a:ext cx="897192" cy="897192"/>
          </a:xfrm>
          <a:prstGeom prst="ellipse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22A35"/>
              </a:solidFill>
            </a:endParaRPr>
          </a:p>
        </p:txBody>
      </p:sp>
      <p:pic>
        <p:nvPicPr>
          <p:cNvPr id="22" name="Picture 8" descr="Data analysis  free icon">
            <a:extLst>
              <a:ext uri="{FF2B5EF4-FFF2-40B4-BE49-F238E27FC236}">
                <a16:creationId xmlns:a16="http://schemas.microsoft.com/office/drawing/2014/main" id="{CEC02745-3DC6-4AC3-B133-2DFCB47F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20" y="5453481"/>
            <a:ext cx="427424" cy="42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8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3436468" y="590020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3870004" y="410305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7205379" y="5651855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8358798" y="640160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extLst>
              <a:ext uri="{FF2B5EF4-FFF2-40B4-BE49-F238E27FC236}">
                <a16:creationId xmlns:a16="http://schemas.microsoft.com/office/drawing/2014/main" id="{61205EFD-0CBB-4FAF-A67D-31ECF6D7C856}"/>
              </a:ext>
            </a:extLst>
          </p:cNvPr>
          <p:cNvSpPr/>
          <p:nvPr/>
        </p:nvSpPr>
        <p:spPr>
          <a:xfrm rot="5400000">
            <a:off x="5009872" y="497135"/>
            <a:ext cx="338240" cy="338240"/>
          </a:xfrm>
          <a:prstGeom prst="plus">
            <a:avLst>
              <a:gd name="adj" fmla="val 41961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1007986" y="4849016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Data preprocessing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Что мы делали с данными?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6C9EB9EB-E322-4AC7-9B77-51DFF78BD9D2}"/>
              </a:ext>
            </a:extLst>
          </p:cNvPr>
          <p:cNvSpPr txBox="1">
            <a:spLocks/>
          </p:cNvSpPr>
          <p:nvPr/>
        </p:nvSpPr>
        <p:spPr>
          <a:xfrm>
            <a:off x="492257" y="1518055"/>
            <a:ext cx="1769395" cy="4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+mn-lt"/>
              </a:rPr>
              <a:t>Проблемы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: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74C0ED-D056-49EB-8200-EC087AF756EB}"/>
              </a:ext>
            </a:extLst>
          </p:cNvPr>
          <p:cNvSpPr txBox="1"/>
          <p:nvPr/>
        </p:nvSpPr>
        <p:spPr>
          <a:xfrm>
            <a:off x="478398" y="2139602"/>
            <a:ext cx="2522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sz="16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Пропущенные значения</a:t>
            </a:r>
            <a:endParaRPr lang="en-US" sz="1600" b="0" i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E12C33-76B7-4FB0-8A62-0C421C7CB157}"/>
              </a:ext>
            </a:extLst>
          </p:cNvPr>
          <p:cNvSpPr txBox="1"/>
          <p:nvPr/>
        </p:nvSpPr>
        <p:spPr>
          <a:xfrm>
            <a:off x="478398" y="2447379"/>
            <a:ext cx="2522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sz="16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Малое количество признаков</a:t>
            </a:r>
            <a:endParaRPr lang="en-US" sz="1600" b="0" i="0" dirty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E4DE3C-CC19-401A-A2AC-E4E295D1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3253889"/>
            <a:ext cx="7668695" cy="1352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103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6753953" y="5345531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3870004" y="410305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6790512" y="2992996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extLst>
              <a:ext uri="{FF2B5EF4-FFF2-40B4-BE49-F238E27FC236}">
                <a16:creationId xmlns:a16="http://schemas.microsoft.com/office/drawing/2014/main" id="{61205EFD-0CBB-4FAF-A67D-31ECF6D7C856}"/>
              </a:ext>
            </a:extLst>
          </p:cNvPr>
          <p:cNvSpPr/>
          <p:nvPr/>
        </p:nvSpPr>
        <p:spPr>
          <a:xfrm rot="5400000">
            <a:off x="5009872" y="497135"/>
            <a:ext cx="338240" cy="338240"/>
          </a:xfrm>
          <a:prstGeom prst="plus">
            <a:avLst>
              <a:gd name="adj" fmla="val 41961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Data preprocessing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Что мы делали с данными?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1766538" y="3872314"/>
            <a:ext cx="5567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1. Линейная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интерполяция – Превышался лимит допустимой памяти и допустимого времени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1766539" y="4681789"/>
            <a:ext cx="7053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Попытка вычислить по формуле (за 15 мин) – Превышалс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я лимит допустимой памяти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pic>
        <p:nvPicPr>
          <p:cNvPr id="4098" name="Picture 2" descr="Bitcoin mining">
            <a:extLst>
              <a:ext uri="{FF2B5EF4-FFF2-40B4-BE49-F238E27FC236}">
                <a16:creationId xmlns:a16="http://schemas.microsoft.com/office/drawing/2014/main" id="{7265A066-4F6D-4F2C-8993-F5A95E0B5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5" y="3296581"/>
            <a:ext cx="575733" cy="5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1766538" y="5474069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3. Удаление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FE85F333-BD25-40A7-B106-BEBB34317E07}"/>
              </a:ext>
            </a:extLst>
          </p:cNvPr>
          <p:cNvSpPr txBox="1">
            <a:spLocks/>
          </p:cNvSpPr>
          <p:nvPr/>
        </p:nvSpPr>
        <p:spPr>
          <a:xfrm>
            <a:off x="1530863" y="3278308"/>
            <a:ext cx="1754995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+mn-lt"/>
              </a:rPr>
              <a:t>Как решать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: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DFDC395F-D9F9-4632-B125-49678168BE90}"/>
              </a:ext>
            </a:extLst>
          </p:cNvPr>
          <p:cNvSpPr txBox="1">
            <a:spLocks/>
          </p:cNvSpPr>
          <p:nvPr/>
        </p:nvSpPr>
        <p:spPr>
          <a:xfrm>
            <a:off x="492257" y="1518055"/>
            <a:ext cx="1769395" cy="4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+mn-lt"/>
              </a:rPr>
              <a:t>Проблемы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: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57F1C-ECE6-4DE3-B7DE-B31DF8D332D3}"/>
              </a:ext>
            </a:extLst>
          </p:cNvPr>
          <p:cNvSpPr txBox="1"/>
          <p:nvPr/>
        </p:nvSpPr>
        <p:spPr>
          <a:xfrm>
            <a:off x="478398" y="2139602"/>
            <a:ext cx="2522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sz="1600" b="0" i="0" dirty="0">
                <a:solidFill>
                  <a:schemeClr val="bg1"/>
                </a:solidFill>
                <a:effectLst/>
              </a:rPr>
              <a:t>&gt; </a:t>
            </a:r>
            <a:r>
              <a:rPr lang="ru-RU" sz="1600" b="0" i="0" dirty="0">
                <a:solidFill>
                  <a:schemeClr val="bg1"/>
                </a:solidFill>
                <a:effectLst/>
              </a:rPr>
              <a:t>Пропущенные значения</a:t>
            </a:r>
            <a:endParaRPr lang="en-US" sz="16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19BA1-E6B7-4E49-92CD-A216C4C30E44}"/>
              </a:ext>
            </a:extLst>
          </p:cNvPr>
          <p:cNvSpPr txBox="1"/>
          <p:nvPr/>
        </p:nvSpPr>
        <p:spPr>
          <a:xfrm>
            <a:off x="478398" y="2447379"/>
            <a:ext cx="2522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sz="16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Малое количество признаков</a:t>
            </a:r>
            <a:endParaRPr lang="en-US" sz="16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77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6753953" y="5345531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3870004" y="410305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5894238" y="2169016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540000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Крест 20">
            <a:extLst>
              <a:ext uri="{FF2B5EF4-FFF2-40B4-BE49-F238E27FC236}">
                <a16:creationId xmlns:a16="http://schemas.microsoft.com/office/drawing/2014/main" id="{61205EFD-0CBB-4FAF-A67D-31ECF6D7C856}"/>
              </a:ext>
            </a:extLst>
          </p:cNvPr>
          <p:cNvSpPr/>
          <p:nvPr/>
        </p:nvSpPr>
        <p:spPr>
          <a:xfrm rot="5400000">
            <a:off x="5009872" y="497135"/>
            <a:ext cx="338240" cy="338240"/>
          </a:xfrm>
          <a:prstGeom prst="plus">
            <a:avLst>
              <a:gd name="adj" fmla="val 41961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Data preprocessing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Что мы делали с данными?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1642403" y="3898771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1. Верхняя тень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1642403" y="4392235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Нижняя тень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65A066-4F6D-4F2C-8993-F5A95E0B5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272" y="3348679"/>
            <a:ext cx="575733" cy="57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1642403" y="4892462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3. Среднее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FE85F333-BD25-40A7-B106-BEBB34317E07}"/>
              </a:ext>
            </a:extLst>
          </p:cNvPr>
          <p:cNvSpPr txBox="1">
            <a:spLocks/>
          </p:cNvSpPr>
          <p:nvPr/>
        </p:nvSpPr>
        <p:spPr>
          <a:xfrm>
            <a:off x="1498470" y="3330406"/>
            <a:ext cx="2339141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bg1"/>
                </a:solidFill>
                <a:latin typeface="+mn-lt"/>
              </a:rPr>
              <a:t>Что мы добавили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: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232E5B-91DC-4438-AC4E-6D021EB30403}"/>
              </a:ext>
            </a:extLst>
          </p:cNvPr>
          <p:cNvSpPr txBox="1"/>
          <p:nvPr/>
        </p:nvSpPr>
        <p:spPr>
          <a:xfrm>
            <a:off x="1642403" y="5396091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4. Медиана</a:t>
            </a:r>
            <a:endParaRPr lang="en-US" b="0" i="0" dirty="0">
              <a:solidFill>
                <a:schemeClr val="bg1">
                  <a:lumMod val="85000"/>
                </a:schemeClr>
              </a:solidFill>
              <a:effectLst/>
              <a:latin typeface="inherit"/>
            </a:endParaRPr>
          </a:p>
        </p:txBody>
      </p:sp>
      <p:pic>
        <p:nvPicPr>
          <p:cNvPr id="1026" name="Picture 2" descr="AscendEX | Справочный центр">
            <a:extLst>
              <a:ext uri="{FF2B5EF4-FFF2-40B4-BE49-F238E27FC236}">
                <a16:creationId xmlns:a16="http://schemas.microsoft.com/office/drawing/2014/main" id="{96CD0863-3781-4C17-9DFE-A9DD69F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63" y="2034736"/>
            <a:ext cx="4048469" cy="2800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EC35B844-D0A5-4929-96A0-06EE16ECB5FD}"/>
              </a:ext>
            </a:extLst>
          </p:cNvPr>
          <p:cNvSpPr txBox="1">
            <a:spLocks/>
          </p:cNvSpPr>
          <p:nvPr/>
        </p:nvSpPr>
        <p:spPr>
          <a:xfrm>
            <a:off x="492257" y="1518055"/>
            <a:ext cx="1769395" cy="4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+mn-lt"/>
              </a:rPr>
              <a:t>Проблемы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:</a:t>
            </a:r>
            <a:endParaRPr lang="ru-R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49F30-8FCE-404A-A02D-E8EDD09B3259}"/>
              </a:ext>
            </a:extLst>
          </p:cNvPr>
          <p:cNvSpPr txBox="1"/>
          <p:nvPr/>
        </p:nvSpPr>
        <p:spPr>
          <a:xfrm>
            <a:off x="478398" y="2139602"/>
            <a:ext cx="2522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sz="16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Пропущенные значения</a:t>
            </a:r>
            <a:endParaRPr lang="en-US" sz="16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28BB98-D8EF-4F57-B499-A10E07171E87}"/>
              </a:ext>
            </a:extLst>
          </p:cNvPr>
          <p:cNvSpPr txBox="1"/>
          <p:nvPr/>
        </p:nvSpPr>
        <p:spPr>
          <a:xfrm>
            <a:off x="478398" y="2447379"/>
            <a:ext cx="2522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sz="1600" b="0" i="0" dirty="0">
                <a:solidFill>
                  <a:schemeClr val="bg1"/>
                </a:solidFill>
                <a:effectLst/>
              </a:rPr>
              <a:t>&gt; </a:t>
            </a:r>
            <a:r>
              <a:rPr lang="ru-RU" sz="1600" b="0" i="0" dirty="0">
                <a:solidFill>
                  <a:schemeClr val="bg1"/>
                </a:solidFill>
                <a:effectLst/>
              </a:rPr>
              <a:t>Малое количество признаков</a:t>
            </a:r>
            <a:endParaRPr lang="en-US" sz="16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72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4999396" y="36846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7019562" y="6004703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6790512" y="2992996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766131" y="1107132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9602519" y="397624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First steps and first results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Какие модели мы начали использовать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504718" y="1593102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1.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Ridge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504718" y="2108383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Lasso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504718" y="2623664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3.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Elastic 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D2304-5EEF-4409-ADE9-A84B73392060}"/>
              </a:ext>
            </a:extLst>
          </p:cNvPr>
          <p:cNvSpPr txBox="1"/>
          <p:nvPr/>
        </p:nvSpPr>
        <p:spPr>
          <a:xfrm>
            <a:off x="504718" y="3125746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4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SGD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33D5B-AC95-439E-886F-C4B8AAA54CF8}"/>
              </a:ext>
            </a:extLst>
          </p:cNvPr>
          <p:cNvSpPr txBox="1"/>
          <p:nvPr/>
        </p:nvSpPr>
        <p:spPr>
          <a:xfrm>
            <a:off x="492258" y="3627828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inherit"/>
              </a:rPr>
              <a:t>5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bg1">
                    <a:lumMod val="85000"/>
                  </a:schemeClr>
                </a:solidFill>
                <a:effectLst/>
                <a:latin typeface="inherit"/>
              </a:rPr>
              <a:t>SVR</a:t>
            </a:r>
          </a:p>
        </p:txBody>
      </p:sp>
    </p:spTree>
    <p:extLst>
      <p:ext uri="{BB962C8B-B14F-4D97-AF65-F5344CB8AC3E}">
        <p14:creationId xmlns:p14="http://schemas.microsoft.com/office/powerpoint/2010/main" val="399903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48C6C250-BCFD-4A13-B319-00B0B1A93DCB}"/>
              </a:ext>
            </a:extLst>
          </p:cNvPr>
          <p:cNvSpPr txBox="1">
            <a:spLocks/>
          </p:cNvSpPr>
          <p:nvPr/>
        </p:nvSpPr>
        <p:spPr>
          <a:xfrm>
            <a:off x="4504263" y="2302536"/>
            <a:ext cx="1857838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L2 - </a:t>
            </a:r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регрессия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6FC41D-CCC9-489E-A1ED-91C9ABAA6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9" b="1"/>
          <a:stretch/>
        </p:blipFill>
        <p:spPr bwMode="auto">
          <a:xfrm>
            <a:off x="4504263" y="2864500"/>
            <a:ext cx="3662904" cy="1397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Крест 5">
            <a:extLst>
              <a:ext uri="{FF2B5EF4-FFF2-40B4-BE49-F238E27FC236}">
                <a16:creationId xmlns:a16="http://schemas.microsoft.com/office/drawing/2014/main" id="{E18AEC0E-873E-4D87-9AF8-77F7DC6D46B2}"/>
              </a:ext>
            </a:extLst>
          </p:cNvPr>
          <p:cNvSpPr/>
          <p:nvPr/>
        </p:nvSpPr>
        <p:spPr>
          <a:xfrm rot="4100030">
            <a:off x="4999396" y="368462"/>
            <a:ext cx="326628" cy="326628"/>
          </a:xfrm>
          <a:prstGeom prst="plus">
            <a:avLst>
              <a:gd name="adj" fmla="val 39296"/>
            </a:avLst>
          </a:prstGeom>
          <a:noFill/>
          <a:ln w="19050">
            <a:solidFill>
              <a:srgbClr val="FB7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руг: прозрачная заливка 6">
            <a:extLst>
              <a:ext uri="{FF2B5EF4-FFF2-40B4-BE49-F238E27FC236}">
                <a16:creationId xmlns:a16="http://schemas.microsoft.com/office/drawing/2014/main" id="{4B22E635-FAA3-4D0C-BFD6-5A30212AB851}"/>
              </a:ext>
            </a:extLst>
          </p:cNvPr>
          <p:cNvSpPr/>
          <p:nvPr/>
        </p:nvSpPr>
        <p:spPr>
          <a:xfrm>
            <a:off x="7019562" y="6004703"/>
            <a:ext cx="338240" cy="338240"/>
          </a:xfrm>
          <a:prstGeom prst="donut">
            <a:avLst>
              <a:gd name="adj" fmla="val 14987"/>
            </a:avLst>
          </a:prstGeom>
          <a:solidFill>
            <a:srgbClr val="FB7E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Круг: прозрачная заливка 13">
            <a:extLst>
              <a:ext uri="{FF2B5EF4-FFF2-40B4-BE49-F238E27FC236}">
                <a16:creationId xmlns:a16="http://schemas.microsoft.com/office/drawing/2014/main" id="{6EDB6EDB-E1EA-4A00-884C-72FB54F33A52}"/>
              </a:ext>
            </a:extLst>
          </p:cNvPr>
          <p:cNvSpPr/>
          <p:nvPr/>
        </p:nvSpPr>
        <p:spPr>
          <a:xfrm>
            <a:off x="4046162" y="5963301"/>
            <a:ext cx="458101" cy="458101"/>
          </a:xfrm>
          <a:prstGeom prst="donut">
            <a:avLst>
              <a:gd name="adj" fmla="val 15759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Круг: прозрачная заливка 14">
            <a:extLst>
              <a:ext uri="{FF2B5EF4-FFF2-40B4-BE49-F238E27FC236}">
                <a16:creationId xmlns:a16="http://schemas.microsoft.com/office/drawing/2014/main" id="{9F70881A-08E3-476C-91BB-66677ADD8F35}"/>
              </a:ext>
            </a:extLst>
          </p:cNvPr>
          <p:cNvSpPr/>
          <p:nvPr/>
        </p:nvSpPr>
        <p:spPr>
          <a:xfrm>
            <a:off x="10754437" y="-993949"/>
            <a:ext cx="1987897" cy="1987897"/>
          </a:xfrm>
          <a:prstGeom prst="donut">
            <a:avLst>
              <a:gd name="adj" fmla="val 4677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36A7C69B-0B42-46E9-AF9B-D48B82DE1970}"/>
              </a:ext>
            </a:extLst>
          </p:cNvPr>
          <p:cNvSpPr/>
          <p:nvPr/>
        </p:nvSpPr>
        <p:spPr>
          <a:xfrm rot="3694466">
            <a:off x="11116794" y="2523607"/>
            <a:ext cx="337832" cy="337832"/>
          </a:xfrm>
          <a:prstGeom prst="plus">
            <a:avLst>
              <a:gd name="adj" fmla="val 28718"/>
            </a:avLst>
          </a:prstGeom>
          <a:solidFill>
            <a:srgbClr val="FFE6F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рест 16">
            <a:extLst>
              <a:ext uri="{FF2B5EF4-FFF2-40B4-BE49-F238E27FC236}">
                <a16:creationId xmlns:a16="http://schemas.microsoft.com/office/drawing/2014/main" id="{04FE127F-CB1D-441A-A5BF-6946F703703F}"/>
              </a:ext>
            </a:extLst>
          </p:cNvPr>
          <p:cNvSpPr/>
          <p:nvPr/>
        </p:nvSpPr>
        <p:spPr>
          <a:xfrm rot="1355652">
            <a:off x="1131207" y="5774168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C638A77-209B-46FF-9196-D5055953460D}"/>
              </a:ext>
            </a:extLst>
          </p:cNvPr>
          <p:cNvSpPr/>
          <p:nvPr/>
        </p:nvSpPr>
        <p:spPr>
          <a:xfrm rot="1753445">
            <a:off x="9809888" y="203301"/>
            <a:ext cx="346404" cy="346404"/>
          </a:xfrm>
          <a:prstGeom prst="plus">
            <a:avLst>
              <a:gd name="adj" fmla="val 41685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уг: прозрачная заливка 18">
            <a:extLst>
              <a:ext uri="{FF2B5EF4-FFF2-40B4-BE49-F238E27FC236}">
                <a16:creationId xmlns:a16="http://schemas.microsoft.com/office/drawing/2014/main" id="{F06B21DB-FC9F-4A81-8799-24A2ABFE84B7}"/>
              </a:ext>
            </a:extLst>
          </p:cNvPr>
          <p:cNvSpPr/>
          <p:nvPr/>
        </p:nvSpPr>
        <p:spPr>
          <a:xfrm>
            <a:off x="7994079" y="531776"/>
            <a:ext cx="338239" cy="338239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2F65196-04F9-4A10-BFBB-3CA6579D1686}"/>
              </a:ext>
            </a:extLst>
          </p:cNvPr>
          <p:cNvSpPr/>
          <p:nvPr/>
        </p:nvSpPr>
        <p:spPr>
          <a:xfrm rot="4455040">
            <a:off x="10258182" y="6000621"/>
            <a:ext cx="346404" cy="346404"/>
          </a:xfrm>
          <a:prstGeom prst="plus">
            <a:avLst>
              <a:gd name="adj" fmla="val 34628"/>
            </a:avLst>
          </a:prstGeom>
          <a:solidFill>
            <a:srgbClr val="323E4E"/>
          </a:solidFill>
          <a:ln w="190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уг: прозрачная заливка 22">
            <a:extLst>
              <a:ext uri="{FF2B5EF4-FFF2-40B4-BE49-F238E27FC236}">
                <a16:creationId xmlns:a16="http://schemas.microsoft.com/office/drawing/2014/main" id="{FC7B9DAD-12BC-4C64-8D20-4C3E4B4AA026}"/>
              </a:ext>
            </a:extLst>
          </p:cNvPr>
          <p:cNvSpPr/>
          <p:nvPr/>
        </p:nvSpPr>
        <p:spPr>
          <a:xfrm>
            <a:off x="11032369" y="5214235"/>
            <a:ext cx="506681" cy="506681"/>
          </a:xfrm>
          <a:prstGeom prst="donut">
            <a:avLst>
              <a:gd name="adj" fmla="val 17193"/>
            </a:avLst>
          </a:prstGeom>
          <a:solidFill>
            <a:schemeClr val="tx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082325E7-EA38-463F-8939-409DAE1C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58" y="531776"/>
            <a:ext cx="6425009" cy="55500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First steps and first results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219162-E819-4BC7-A2FB-BA36CEA40651}"/>
              </a:ext>
            </a:extLst>
          </p:cNvPr>
          <p:cNvSpPr txBox="1">
            <a:spLocks/>
          </p:cNvSpPr>
          <p:nvPr/>
        </p:nvSpPr>
        <p:spPr>
          <a:xfrm>
            <a:off x="492258" y="1014599"/>
            <a:ext cx="4367609" cy="4274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rPr>
              <a:t>Какие модели мы начали использовать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2BAB9C-EF0F-4671-8D3B-CAFDA1D34687}"/>
              </a:ext>
            </a:extLst>
          </p:cNvPr>
          <p:cNvSpPr txBox="1"/>
          <p:nvPr/>
        </p:nvSpPr>
        <p:spPr>
          <a:xfrm>
            <a:off x="504718" y="1593102"/>
            <a:ext cx="3016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bg1"/>
                </a:solidFill>
                <a:effectLst/>
                <a:latin typeface="inherit"/>
              </a:rPr>
              <a:t>1. </a:t>
            </a:r>
            <a:r>
              <a:rPr lang="en-US" b="0" i="0" dirty="0">
                <a:solidFill>
                  <a:schemeClr val="bg1"/>
                </a:solidFill>
                <a:effectLst/>
                <a:latin typeface="inherit"/>
              </a:rPr>
              <a:t>Ridge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78C93-06D9-4E11-8924-BF2DB34F5DB6}"/>
              </a:ext>
            </a:extLst>
          </p:cNvPr>
          <p:cNvSpPr txBox="1"/>
          <p:nvPr/>
        </p:nvSpPr>
        <p:spPr>
          <a:xfrm>
            <a:off x="504718" y="2108383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2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Lasso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B01C9-D411-4959-90C1-EB9860F08711}"/>
              </a:ext>
            </a:extLst>
          </p:cNvPr>
          <p:cNvSpPr txBox="1"/>
          <p:nvPr/>
        </p:nvSpPr>
        <p:spPr>
          <a:xfrm>
            <a:off x="504718" y="2623664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3.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Elastic Net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D2304-5EEF-4409-ADE9-A84B73392060}"/>
              </a:ext>
            </a:extLst>
          </p:cNvPr>
          <p:cNvSpPr txBox="1"/>
          <p:nvPr/>
        </p:nvSpPr>
        <p:spPr>
          <a:xfrm>
            <a:off x="504718" y="3125746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4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SGD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633D5B-AC95-439E-886F-C4B8AAA54CF8}"/>
              </a:ext>
            </a:extLst>
          </p:cNvPr>
          <p:cNvSpPr txBox="1"/>
          <p:nvPr/>
        </p:nvSpPr>
        <p:spPr>
          <a:xfrm>
            <a:off x="492258" y="3627828"/>
            <a:ext cx="252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5</a:t>
            </a:r>
            <a:r>
              <a:rPr lang="ru-RU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. </a:t>
            </a:r>
            <a:r>
              <a:rPr lang="en-US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inherit"/>
              </a:rPr>
              <a:t>SVR</a:t>
            </a:r>
          </a:p>
        </p:txBody>
      </p:sp>
    </p:spTree>
    <p:extLst>
      <p:ext uri="{BB962C8B-B14F-4D97-AF65-F5344CB8AC3E}">
        <p14:creationId xmlns:p14="http://schemas.microsoft.com/office/powerpoint/2010/main" val="3169030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813</Words>
  <Application>Microsoft Office PowerPoint</Application>
  <PresentationFormat>Широкоэкранный</PresentationFormat>
  <Paragraphs>204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inherit</vt:lpstr>
      <vt:lpstr>Inter</vt:lpstr>
      <vt:lpstr>MrRobot</vt:lpstr>
      <vt:lpstr>Тема Office</vt:lpstr>
      <vt:lpstr>G-Research Crypto Forecasting</vt:lpstr>
      <vt:lpstr>G-Research Crypto Forecasting</vt:lpstr>
      <vt:lpstr>Data analysis</vt:lpstr>
      <vt:lpstr>Data analysis</vt:lpstr>
      <vt:lpstr>Data preprocessing</vt:lpstr>
      <vt:lpstr>Data preprocessing</vt:lpstr>
      <vt:lpstr>Data preprocessing</vt:lpstr>
      <vt:lpstr>First steps and first results</vt:lpstr>
      <vt:lpstr>First steps and first results</vt:lpstr>
      <vt:lpstr>First steps and first results</vt:lpstr>
      <vt:lpstr>First steps and first results</vt:lpstr>
      <vt:lpstr>First steps and first results</vt:lpstr>
      <vt:lpstr>First steps and first results</vt:lpstr>
      <vt:lpstr>First steps and first results</vt:lpstr>
      <vt:lpstr>Trees and BOOOOOOSTERS</vt:lpstr>
      <vt:lpstr>CAT Boost</vt:lpstr>
      <vt:lpstr>XGBoost</vt:lpstr>
      <vt:lpstr>LGBM</vt:lpstr>
      <vt:lpstr>LGBM</vt:lpstr>
      <vt:lpstr># FLEADERBOARD</vt:lpstr>
      <vt:lpstr># FLEADERBOARD</vt:lpstr>
      <vt:lpstr>LGBM</vt:lpstr>
      <vt:lpstr>Results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G-Research Crypto Forecasting</dc:title>
  <dc:creator>Григорьев Михаил gmp001</dc:creator>
  <cp:lastModifiedBy>Mikhail Grigorev</cp:lastModifiedBy>
  <cp:revision>8</cp:revision>
  <dcterms:created xsi:type="dcterms:W3CDTF">2022-01-08T17:06:37Z</dcterms:created>
  <dcterms:modified xsi:type="dcterms:W3CDTF">2022-01-10T07:31:35Z</dcterms:modified>
</cp:coreProperties>
</file>