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71" r:id="rId1"/>
    <p:sldMasterId id="2147483657" r:id="rId2"/>
    <p:sldMasterId id="2147483833" r:id="rId3"/>
  </p:sldMasterIdLst>
  <p:notesMasterIdLst>
    <p:notesMasterId r:id="rId5"/>
  </p:notesMasterIdLst>
  <p:handoutMasterIdLst>
    <p:handoutMasterId r:id="rId6"/>
  </p:handoutMasterIdLst>
  <p:sldIdLst>
    <p:sldId id="1171" r:id="rId4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Малышев" initials="АМ" lastIdx="8" clrIdx="0">
    <p:extLst>
      <p:ext uri="{19B8F6BF-5375-455C-9EA6-DF929625EA0E}">
        <p15:presenceInfo xmlns:p15="http://schemas.microsoft.com/office/powerpoint/2012/main" userId="8ae9c15f625b32bb" providerId="Windows Live"/>
      </p:ext>
    </p:extLst>
  </p:cmAuthor>
  <p:cmAuthor id="2" name="OCTS" initials="O" lastIdx="1" clrIdx="1">
    <p:extLst>
      <p:ext uri="{19B8F6BF-5375-455C-9EA6-DF929625EA0E}">
        <p15:presenceInfo xmlns:p15="http://schemas.microsoft.com/office/powerpoint/2012/main" userId="OCTS" providerId="None"/>
      </p:ext>
    </p:extLst>
  </p:cmAuthor>
  <p:cmAuthor id="3" name="Kostylev Andrey" initials="KA" lastIdx="1" clrIdx="2">
    <p:extLst>
      <p:ext uri="{19B8F6BF-5375-455C-9EA6-DF929625EA0E}">
        <p15:presenceInfo xmlns:p15="http://schemas.microsoft.com/office/powerpoint/2012/main" userId="146efb04217a1102" providerId="Windows Live"/>
      </p:ext>
    </p:extLst>
  </p:cmAuthor>
  <p:cmAuthor id="4" name="Elizaveta Kostyleva" initials="EK" lastIdx="1" clrIdx="3">
    <p:extLst>
      <p:ext uri="{19B8F6BF-5375-455C-9EA6-DF929625EA0E}">
        <p15:presenceInfo xmlns:p15="http://schemas.microsoft.com/office/powerpoint/2012/main" userId="S::ekostyleva@lifevantage.com::e5a115f0-bdb1-48b8-969c-0a472e870de3" providerId="AD"/>
      </p:ext>
    </p:extLst>
  </p:cmAuthor>
  <p:cmAuthor id="5" name="ОЦТС" initials="О" lastIdx="2" clrIdx="4">
    <p:extLst>
      <p:ext uri="{19B8F6BF-5375-455C-9EA6-DF929625EA0E}">
        <p15:presenceInfo xmlns:p15="http://schemas.microsoft.com/office/powerpoint/2012/main" userId="ОЦТ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A"/>
    <a:srgbClr val="9D9D9D"/>
    <a:srgbClr val="FEFEFE"/>
    <a:srgbClr val="BFBFB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0520" autoAdjust="0"/>
  </p:normalViewPr>
  <p:slideViewPr>
    <p:cSldViewPr snapToGrid="0" snapToObjects="1">
      <p:cViewPr varScale="1">
        <p:scale>
          <a:sx n="110" d="100"/>
          <a:sy n="110" d="100"/>
        </p:scale>
        <p:origin x="5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-7146"/>
    </p:cViewPr>
  </p:sorterViewPr>
  <p:notesViewPr>
    <p:cSldViewPr snapToGrid="0" snapToObject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78F288-5E3C-4F81-AD43-7789565D29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2D620-2592-455C-9AF4-8E2D0C2F7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CE6C-E7E6-4C35-A8B5-8F9784AA6873}" type="datetimeFigureOut">
              <a:rPr lang="en-US" smtClean="0"/>
              <a:t>18-Oct-24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28E3-CFC5-471A-B6A2-9F949B2E8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86937-338C-4D39-8822-B1F000CF6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7762-F59A-4FB1-90F9-50BE76F03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58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46D5B-6567-794D-8CBA-5CCA973D6774}" type="datetimeFigureOut">
              <a:t>18.10.2024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E2F8-02D4-C448-B364-7246A6689E7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3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ая стран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6EB76-0898-4F71-9685-0F9BE4E1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D38B1-ACC6-416C-AF72-6F91347F95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568243"/>
            <a:ext cx="6330950" cy="84115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Имя Фамилия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0C140D7-ACA5-419A-846F-D1888293EF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52598" y="5993952"/>
            <a:ext cx="3488540" cy="387798"/>
          </a:xfrm>
        </p:spPr>
        <p:txBody>
          <a:bodyPr/>
          <a:lstStyle>
            <a:lvl2pPr>
              <a:defRPr/>
            </a:lvl2pPr>
            <a:lvl3pPr marL="914400" indent="0">
              <a:buNone/>
              <a:defRPr/>
            </a:lvl3pPr>
          </a:lstStyle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28914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30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748982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55870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C75DE5C1-456E-4D90-87F0-D35E9FD2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248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е колонки в одном бло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11090275" cy="5040312"/>
          </a:xfrm>
        </p:spPr>
        <p:txBody>
          <a:bodyPr numCol="2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9747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875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AFB8C0-5C8E-4D3D-ADF9-00059CE618CF}"/>
              </a:ext>
            </a:extLst>
          </p:cNvPr>
          <p:cNvSpPr txBox="1"/>
          <p:nvPr userDrawn="1"/>
        </p:nvSpPr>
        <p:spPr>
          <a:xfrm>
            <a:off x="9541404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843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88270A5-5B56-4CCE-84C6-4D75D2450723}"/>
              </a:ext>
            </a:extLst>
          </p:cNvPr>
          <p:cNvCxnSpPr>
            <a:cxnSpLocks/>
          </p:cNvCxnSpPr>
          <p:nvPr userDrawn="1"/>
        </p:nvCxnSpPr>
        <p:spPr>
          <a:xfrm>
            <a:off x="550863" y="6010277"/>
            <a:ext cx="10205243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385"/>
          <a:stretch/>
        </p:blipFill>
        <p:spPr>
          <a:xfrm>
            <a:off x="10776480" y="5500691"/>
            <a:ext cx="864658" cy="9138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676746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6AFA2-D81A-4798-AEC0-3F4A7A8C22AC}"/>
              </a:ext>
            </a:extLst>
          </p:cNvPr>
          <p:cNvSpPr txBox="1"/>
          <p:nvPr userDrawn="1"/>
        </p:nvSpPr>
        <p:spPr>
          <a:xfrm>
            <a:off x="571238" y="6179006"/>
            <a:ext cx="3205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ru-RU" sz="1100" b="0" dirty="0">
                <a:solidFill>
                  <a:schemeClr val="bg1">
                    <a:lumMod val="50000"/>
                  </a:schemeClr>
                </a:solidFill>
              </a:rPr>
              <a:t>ГУАП, 2023</a:t>
            </a:r>
            <a:endParaRPr lang="ru-RU" sz="14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3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3 - для выступл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ение презентации 4 -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FF08F3-1FC8-4409-A953-82A3AF7771C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8354B0-5DDB-49B4-A187-3CEDA1E200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E00DBC-5DC3-4A2C-A94D-350C2F82C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385"/>
          <a:stretch/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C432CA-A470-414A-9A8F-5EF0FAB4F9C9}"/>
              </a:ext>
            </a:extLst>
          </p:cNvPr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AF823-6E65-4BE2-B22A-CEAA3977E7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56363" y="3275544"/>
            <a:ext cx="5184775" cy="1997341"/>
          </a:xfrm>
        </p:spPr>
        <p:txBody>
          <a:bodyPr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400157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A26B8BC-9AE2-41D8-8A90-8D1C0A2A55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09951-9659-4924-B8D1-D9994BE1E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6155"/>
          <a:stretch/>
        </p:blipFill>
        <p:spPr>
          <a:xfrm>
            <a:off x="550865" y="304376"/>
            <a:ext cx="2827336" cy="10953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9E3CC-EBAD-4C68-8215-E3D1E338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509678"/>
            <a:ext cx="8051638" cy="13255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20187D-590C-4FB1-A787-08B69F58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4568243"/>
            <a:ext cx="6234948" cy="10047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162485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r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4A2A7-9511-4B2D-A046-C71363808B05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1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1" r:id="rId2"/>
    <p:sldLayoutId id="2147483759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3613" userDrawn="1">
          <p15:clr>
            <a:srgbClr val="F26B43"/>
          </p15:clr>
        </p15:guide>
        <p15:guide id="6" pos="40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FB9A11F-72FA-0A44-9653-48C9EECB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3DE3AE-88ED-4D7E-9545-2150C37B90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5CF6A84-AC35-45BE-AA65-F59DCCC45A75}"/>
              </a:ext>
            </a:extLst>
          </p:cNvPr>
          <p:cNvCxnSpPr>
            <a:cxnSpLocks/>
          </p:cNvCxnSpPr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B768B2F-9C22-468C-B230-607F8CFF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</a:p>
          <a:p>
            <a:pPr lvl="1"/>
            <a:r>
              <a:rPr lang="ru-RU" dirty="0"/>
              <a:t>Заголовок таблицы</a:t>
            </a:r>
          </a:p>
          <a:p>
            <a:pPr lvl="2"/>
            <a:r>
              <a:rPr lang="ru-RU" dirty="0"/>
              <a:t>Подпись рисунка</a:t>
            </a:r>
          </a:p>
          <a:p>
            <a:pPr lvl="3"/>
            <a:r>
              <a:rPr lang="ru-RU" dirty="0"/>
              <a:t>Текст</a:t>
            </a:r>
          </a:p>
          <a:p>
            <a:pPr lvl="4"/>
            <a:r>
              <a:rPr lang="ru-RU" dirty="0"/>
              <a:t>Выделенный текст</a:t>
            </a:r>
          </a:p>
          <a:p>
            <a:pPr lvl="5"/>
            <a:r>
              <a:rPr lang="ru-RU" dirty="0"/>
              <a:t>Маркеры</a:t>
            </a:r>
          </a:p>
          <a:p>
            <a:pPr lvl="6"/>
            <a:r>
              <a:rPr lang="ru-RU" dirty="0"/>
              <a:t>Нумерация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4C9C7-3F3B-4FAE-B19C-B28F0A67B7F7}"/>
              </a:ext>
            </a:extLst>
          </p:cNvPr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2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6" r:id="rId2"/>
    <p:sldLayoutId id="2147483847" r:id="rId3"/>
    <p:sldLayoutId id="2147483849" r:id="rId4"/>
    <p:sldLayoutId id="2147483850" r:id="rId5"/>
    <p:sldLayoutId id="2147483843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463" indent="-271463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5" userDrawn="1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7333">
          <p15:clr>
            <a:srgbClr val="F26B43"/>
          </p15:clr>
        </p15:guide>
        <p15:guide id="5" pos="4067" userDrawn="1">
          <p15:clr>
            <a:srgbClr val="F26B43"/>
          </p15:clr>
        </p15:guide>
        <p15:guide id="6" pos="36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5BC97-99E1-4827-A5AA-5E9EBED1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509678"/>
            <a:ext cx="6067650" cy="1325563"/>
          </a:xfrm>
        </p:spPr>
        <p:txBody>
          <a:bodyPr/>
          <a:lstStyle/>
          <a:p>
            <a:r>
              <a:rPr lang="ru-RU" dirty="0"/>
              <a:t>Финансовый Компас </a:t>
            </a:r>
            <a:r>
              <a:rPr lang="en-US" dirty="0"/>
              <a:t>— </a:t>
            </a:r>
            <a:r>
              <a:rPr lang="ru-RU" dirty="0"/>
              <a:t>мобильное веб-приложение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A8D34-BBBA-48A9-9B83-130C3E8DC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Институт информационных технологий и программирования</a:t>
            </a:r>
            <a:r>
              <a:rPr lang="en-US" dirty="0"/>
              <a:t>. </a:t>
            </a:r>
            <a:r>
              <a:rPr lang="ru-RU" dirty="0"/>
              <a:t>Кафедра информационных систем и технологий. Группа 4326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26AC53-244B-4289-B3B5-D31C1BFD52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ru-R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705815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итульная страница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75426110-BF82-4921-B51E-81780A536C48}"/>
    </a:ext>
  </a:extLst>
</a:theme>
</file>

<file path=ppt/theme/theme2.xml><?xml version="1.0" encoding="utf-8"?>
<a:theme xmlns:a="http://schemas.openxmlformats.org/drawingml/2006/main" name="Текстов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8C20C85A-CFD0-4C40-80A0-6689F915CE1B}"/>
    </a:ext>
  </a:extLst>
</a:theme>
</file>

<file path=ppt/theme/theme3.xml><?xml version="1.0" encoding="utf-8"?>
<a:theme xmlns:a="http://schemas.openxmlformats.org/drawingml/2006/main" name="Дополнительн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ГУАП презентация курса.potx" id="{0DF838E0-DD05-488A-AC6B-E98ACB4C24AD}" vid="{AFBC0B84-8B15-49D7-9C5E-B813409B8E8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ГУАП презентация курса - шаблон</Template>
  <TotalTime>30</TotalTime>
  <Words>20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Wingdings</vt:lpstr>
      <vt:lpstr>Calibri</vt:lpstr>
      <vt:lpstr>Arial</vt:lpstr>
      <vt:lpstr>Титульная страница</vt:lpstr>
      <vt:lpstr>Текстовые блоки</vt:lpstr>
      <vt:lpstr>Дополнительные блоки</vt:lpstr>
      <vt:lpstr>Финансовый Компас — мобильное веб-приложение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Фирменный стиль  презентаций</dc:title>
  <dc:subject/>
  <dc:creator>Алексей Малышев</dc:creator>
  <cp:keywords/>
  <dc:description/>
  <cp:lastModifiedBy>Grigory Tomchuk</cp:lastModifiedBy>
  <cp:revision>9</cp:revision>
  <dcterms:created xsi:type="dcterms:W3CDTF">2023-06-16T08:15:39Z</dcterms:created>
  <dcterms:modified xsi:type="dcterms:W3CDTF">2024-10-18T01:32:34Z</dcterms:modified>
  <cp:category/>
</cp:coreProperties>
</file>