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6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021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31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48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29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41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06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35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142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611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69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96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B22A5-30E4-45FA-9C35-0A53E2812B5C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33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TimeRec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Organization Service booking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14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4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Structure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320857"/>
              </p:ext>
            </p:extLst>
          </p:nvPr>
        </p:nvGraphicFramePr>
        <p:xfrm>
          <a:off x="376465" y="1100305"/>
          <a:ext cx="17780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585">
                  <a:extLst>
                    <a:ext uri="{9D8B030D-6E8A-4147-A177-3AD203B41FA5}">
                      <a16:colId xmlns:a16="http://schemas.microsoft.com/office/drawing/2014/main" val="1143156314"/>
                    </a:ext>
                  </a:extLst>
                </a:gridCol>
                <a:gridCol w="998415">
                  <a:extLst>
                    <a:ext uri="{9D8B030D-6E8A-4147-A177-3AD203B41FA5}">
                      <a16:colId xmlns:a16="http://schemas.microsoft.com/office/drawing/2014/main" val="3559744233"/>
                    </a:ext>
                  </a:extLst>
                </a:gridCol>
              </a:tblGrid>
              <a:tr h="187854"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Service</a:t>
                      </a:r>
                      <a:endParaRPr lang="ru-RU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47702"/>
                  </a:ext>
                </a:extLst>
              </a:tr>
              <a:tr h="187854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Service_ID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BigInt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43661"/>
                  </a:ext>
                </a:extLst>
              </a:tr>
              <a:tr h="18785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595685"/>
                  </a:ext>
                </a:extLst>
              </a:tr>
              <a:tr h="18785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CLOB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02120"/>
                  </a:ext>
                </a:extLst>
              </a:tr>
              <a:tr h="187854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Image_ID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BigInt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20458"/>
                  </a:ext>
                </a:extLst>
              </a:tr>
              <a:tr h="18785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Duration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146395"/>
                  </a:ext>
                </a:extLst>
              </a:tr>
              <a:tr h="18785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Cost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119790"/>
                  </a:ext>
                </a:extLst>
              </a:tr>
              <a:tr h="187854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Owner_ID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BigInt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32634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824222"/>
              </p:ext>
            </p:extLst>
          </p:nvPr>
        </p:nvGraphicFramePr>
        <p:xfrm>
          <a:off x="3694112" y="4595350"/>
          <a:ext cx="1891393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111">
                  <a:extLst>
                    <a:ext uri="{9D8B030D-6E8A-4147-A177-3AD203B41FA5}">
                      <a16:colId xmlns:a16="http://schemas.microsoft.com/office/drawing/2014/main" val="2053413284"/>
                    </a:ext>
                  </a:extLst>
                </a:gridCol>
                <a:gridCol w="1114282">
                  <a:extLst>
                    <a:ext uri="{9D8B030D-6E8A-4147-A177-3AD203B41FA5}">
                      <a16:colId xmlns:a16="http://schemas.microsoft.com/office/drawing/2014/main" val="2363978477"/>
                    </a:ext>
                  </a:extLst>
                </a:gridCol>
              </a:tblGrid>
              <a:tr h="169990"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Setting</a:t>
                      </a:r>
                      <a:endParaRPr lang="ru-RU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5664"/>
                  </a:ext>
                </a:extLst>
              </a:tr>
              <a:tr h="16999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Setting_ID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BigInt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414747"/>
                  </a:ext>
                </a:extLst>
              </a:tr>
              <a:tr h="16999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Alias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Varchar2(64)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559637"/>
                  </a:ext>
                </a:extLst>
              </a:tr>
              <a:tr h="16999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511403"/>
                  </a:ext>
                </a:extLst>
              </a:tr>
              <a:tr h="16999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CLOB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071119"/>
                  </a:ext>
                </a:extLst>
              </a:tr>
              <a:tr h="16999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Value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Varchar2(4000)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377894"/>
                  </a:ext>
                </a:extLst>
              </a:tr>
              <a:tr h="16999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Service_ID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BigInt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2438"/>
                  </a:ext>
                </a:extLst>
              </a:tr>
              <a:tr h="16999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Owner_ID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BigInt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0810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623923"/>
              </p:ext>
            </p:extLst>
          </p:nvPr>
        </p:nvGraphicFramePr>
        <p:xfrm>
          <a:off x="2513692" y="1098860"/>
          <a:ext cx="145143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477">
                  <a:extLst>
                    <a:ext uri="{9D8B030D-6E8A-4147-A177-3AD203B41FA5}">
                      <a16:colId xmlns:a16="http://schemas.microsoft.com/office/drawing/2014/main" val="1143156314"/>
                    </a:ext>
                  </a:extLst>
                </a:gridCol>
                <a:gridCol w="628953">
                  <a:extLst>
                    <a:ext uri="{9D8B030D-6E8A-4147-A177-3AD203B41FA5}">
                      <a16:colId xmlns:a16="http://schemas.microsoft.com/office/drawing/2014/main" val="3559744233"/>
                    </a:ext>
                  </a:extLst>
                </a:gridCol>
              </a:tblGrid>
              <a:tr h="161256"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Repeat</a:t>
                      </a:r>
                      <a:endParaRPr lang="ru-RU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47702"/>
                  </a:ext>
                </a:extLst>
              </a:tr>
              <a:tr h="16125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Repeat_ID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BigInt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43661"/>
                  </a:ext>
                </a:extLst>
              </a:tr>
              <a:tr h="1612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Service_ID</a:t>
                      </a:r>
                      <a:endParaRPr lang="ru-RU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BigInt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595685"/>
                  </a:ext>
                </a:extLst>
              </a:tr>
              <a:tr h="16125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DOW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02120"/>
                  </a:ext>
                </a:extLst>
              </a:tr>
              <a:tr h="16125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Duration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20458"/>
                  </a:ext>
                </a:extLst>
              </a:tr>
              <a:tr h="16125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Time_from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51564"/>
                  </a:ext>
                </a:extLst>
              </a:tr>
              <a:tr h="16125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Time_to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01724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786862"/>
              </p:ext>
            </p:extLst>
          </p:nvPr>
        </p:nvGraphicFramePr>
        <p:xfrm>
          <a:off x="4324349" y="1098860"/>
          <a:ext cx="191951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774">
                  <a:extLst>
                    <a:ext uri="{9D8B030D-6E8A-4147-A177-3AD203B41FA5}">
                      <a16:colId xmlns:a16="http://schemas.microsoft.com/office/drawing/2014/main" val="1143156314"/>
                    </a:ext>
                  </a:extLst>
                </a:gridCol>
                <a:gridCol w="1051742">
                  <a:extLst>
                    <a:ext uri="{9D8B030D-6E8A-4147-A177-3AD203B41FA5}">
                      <a16:colId xmlns:a16="http://schemas.microsoft.com/office/drawing/2014/main" val="3559744233"/>
                    </a:ext>
                  </a:extLst>
                </a:gridCol>
              </a:tblGrid>
              <a:tr h="219725"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Schedule</a:t>
                      </a:r>
                      <a:endParaRPr lang="ru-RU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47702"/>
                  </a:ext>
                </a:extLst>
              </a:tr>
              <a:tr h="21972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Schedule_ID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BigInt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43661"/>
                  </a:ext>
                </a:extLst>
              </a:tr>
              <a:tr h="21972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Service_ID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BigInt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595685"/>
                  </a:ext>
                </a:extLst>
              </a:tr>
              <a:tr h="21972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Repeat_ID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BigInt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02120"/>
                  </a:ext>
                </a:extLst>
              </a:tr>
              <a:tr h="219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Client_ID</a:t>
                      </a:r>
                      <a:endParaRPr lang="ru-RU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BigInt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20458"/>
                  </a:ext>
                </a:extLst>
              </a:tr>
              <a:tr h="21972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Date_from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Date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51564"/>
                  </a:ext>
                </a:extLst>
              </a:tr>
              <a:tr h="21972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Duration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017243"/>
                  </a:ext>
                </a:extLst>
              </a:tr>
              <a:tr h="21972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Title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Varchar2(4000)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608131"/>
                  </a:ext>
                </a:extLst>
              </a:tr>
              <a:tr h="21972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CLOB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28648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455786"/>
              </p:ext>
            </p:extLst>
          </p:nvPr>
        </p:nvGraphicFramePr>
        <p:xfrm>
          <a:off x="361950" y="3435897"/>
          <a:ext cx="1807029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313">
                  <a:extLst>
                    <a:ext uri="{9D8B030D-6E8A-4147-A177-3AD203B41FA5}">
                      <a16:colId xmlns:a16="http://schemas.microsoft.com/office/drawing/2014/main" val="1143156314"/>
                    </a:ext>
                  </a:extLst>
                </a:gridCol>
                <a:gridCol w="1014716">
                  <a:extLst>
                    <a:ext uri="{9D8B030D-6E8A-4147-A177-3AD203B41FA5}">
                      <a16:colId xmlns:a16="http://schemas.microsoft.com/office/drawing/2014/main" val="3559744233"/>
                    </a:ext>
                  </a:extLst>
                </a:gridCol>
              </a:tblGrid>
              <a:tr h="188858"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Image</a:t>
                      </a:r>
                      <a:endParaRPr lang="ru-RU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47702"/>
                  </a:ext>
                </a:extLst>
              </a:tr>
              <a:tr h="188858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Image_ID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BigInt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43661"/>
                  </a:ext>
                </a:extLst>
              </a:tr>
              <a:tr h="18885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Filename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595685"/>
                  </a:ext>
                </a:extLst>
              </a:tr>
              <a:tr h="188858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Altname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02120"/>
                  </a:ext>
                </a:extLst>
              </a:tr>
              <a:tr h="18885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Width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20458"/>
                  </a:ext>
                </a:extLst>
              </a:tr>
              <a:tr h="18885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Height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146395"/>
                  </a:ext>
                </a:extLst>
              </a:tr>
              <a:tr h="18885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Bitmap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BLOB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55107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050134"/>
              </p:ext>
            </p:extLst>
          </p:nvPr>
        </p:nvGraphicFramePr>
        <p:xfrm>
          <a:off x="6603092" y="1098860"/>
          <a:ext cx="1891394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783">
                  <a:extLst>
                    <a:ext uri="{9D8B030D-6E8A-4147-A177-3AD203B41FA5}">
                      <a16:colId xmlns:a16="http://schemas.microsoft.com/office/drawing/2014/main" val="1143156314"/>
                    </a:ext>
                  </a:extLst>
                </a:gridCol>
                <a:gridCol w="1038611">
                  <a:extLst>
                    <a:ext uri="{9D8B030D-6E8A-4147-A177-3AD203B41FA5}">
                      <a16:colId xmlns:a16="http://schemas.microsoft.com/office/drawing/2014/main" val="3559744233"/>
                    </a:ext>
                  </a:extLst>
                </a:gridCol>
              </a:tblGrid>
              <a:tr h="190943"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Client</a:t>
                      </a:r>
                      <a:endParaRPr lang="ru-RU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47702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Client_ID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BigInt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43661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595685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Phone</a:t>
                      </a:r>
                      <a:endParaRPr lang="ru-RU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02120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Email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20458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External_Ref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51564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TZ_ID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BigInt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30886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789691"/>
              </p:ext>
            </p:extLst>
          </p:nvPr>
        </p:nvGraphicFramePr>
        <p:xfrm>
          <a:off x="5792559" y="4351510"/>
          <a:ext cx="189139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783">
                  <a:extLst>
                    <a:ext uri="{9D8B030D-6E8A-4147-A177-3AD203B41FA5}">
                      <a16:colId xmlns:a16="http://schemas.microsoft.com/office/drawing/2014/main" val="1143156314"/>
                    </a:ext>
                  </a:extLst>
                </a:gridCol>
                <a:gridCol w="1038611">
                  <a:extLst>
                    <a:ext uri="{9D8B030D-6E8A-4147-A177-3AD203B41FA5}">
                      <a16:colId xmlns:a16="http://schemas.microsoft.com/office/drawing/2014/main" val="3559744233"/>
                    </a:ext>
                  </a:extLst>
                </a:gridCol>
              </a:tblGrid>
              <a:tr h="190943"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User</a:t>
                      </a:r>
                      <a:endParaRPr lang="ru-RU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47702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User_ID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BigInt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43661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Role_ID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BigInt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595685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51564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TZ_ID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BigInt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458282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Email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Varchar2(100)</a:t>
                      </a:r>
                      <a:endParaRPr lang="ru-RU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799177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Password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837907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Image_ID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BigInt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887508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Owner_ID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BigInt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88455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664852"/>
              </p:ext>
            </p:extLst>
          </p:nvPr>
        </p:nvGraphicFramePr>
        <p:xfrm>
          <a:off x="8853713" y="1098860"/>
          <a:ext cx="1891394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783">
                  <a:extLst>
                    <a:ext uri="{9D8B030D-6E8A-4147-A177-3AD203B41FA5}">
                      <a16:colId xmlns:a16="http://schemas.microsoft.com/office/drawing/2014/main" val="1143156314"/>
                    </a:ext>
                  </a:extLst>
                </a:gridCol>
                <a:gridCol w="1038611">
                  <a:extLst>
                    <a:ext uri="{9D8B030D-6E8A-4147-A177-3AD203B41FA5}">
                      <a16:colId xmlns:a16="http://schemas.microsoft.com/office/drawing/2014/main" val="3559744233"/>
                    </a:ext>
                  </a:extLst>
                </a:gridCol>
              </a:tblGrid>
              <a:tr h="190943"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TZ</a:t>
                      </a:r>
                      <a:endParaRPr lang="ru-RU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47702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TZ_ID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BigInt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43661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UTC</a:t>
                      </a:r>
                      <a:endParaRPr lang="ru-RU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595685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0212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910519"/>
              </p:ext>
            </p:extLst>
          </p:nvPr>
        </p:nvGraphicFramePr>
        <p:xfrm>
          <a:off x="9989454" y="3619990"/>
          <a:ext cx="188686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574">
                  <a:extLst>
                    <a:ext uri="{9D8B030D-6E8A-4147-A177-3AD203B41FA5}">
                      <a16:colId xmlns:a16="http://schemas.microsoft.com/office/drawing/2014/main" val="1143156314"/>
                    </a:ext>
                  </a:extLst>
                </a:gridCol>
                <a:gridCol w="925286">
                  <a:extLst>
                    <a:ext uri="{9D8B030D-6E8A-4147-A177-3AD203B41FA5}">
                      <a16:colId xmlns:a16="http://schemas.microsoft.com/office/drawing/2014/main" val="3559744233"/>
                    </a:ext>
                  </a:extLst>
                </a:gridCol>
              </a:tblGrid>
              <a:tr h="213360"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Access</a:t>
                      </a:r>
                      <a:endParaRPr lang="ru-RU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477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Access_ID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BigInt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4366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Role_ID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BigInt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59568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Object_name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5156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all_get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Boolean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45828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all_put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Boolean</a:t>
                      </a:r>
                      <a:endParaRPr lang="ru-RU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79917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all_post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Boolean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83790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all_delete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Boolean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80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own_get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Boolean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84966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own_put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Boolean</a:t>
                      </a:r>
                      <a:endParaRPr lang="ru-RU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845028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own_post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Boolean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07528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own_delete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Boolean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740283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178946"/>
              </p:ext>
            </p:extLst>
          </p:nvPr>
        </p:nvGraphicFramePr>
        <p:xfrm>
          <a:off x="7891006" y="5570710"/>
          <a:ext cx="1891394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783">
                  <a:extLst>
                    <a:ext uri="{9D8B030D-6E8A-4147-A177-3AD203B41FA5}">
                      <a16:colId xmlns:a16="http://schemas.microsoft.com/office/drawing/2014/main" val="1143156314"/>
                    </a:ext>
                  </a:extLst>
                </a:gridCol>
                <a:gridCol w="1038611">
                  <a:extLst>
                    <a:ext uri="{9D8B030D-6E8A-4147-A177-3AD203B41FA5}">
                      <a16:colId xmlns:a16="http://schemas.microsoft.com/office/drawing/2014/main" val="3559744233"/>
                    </a:ext>
                  </a:extLst>
                </a:gridCol>
              </a:tblGrid>
              <a:tr h="190943"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Role</a:t>
                      </a:r>
                      <a:endParaRPr lang="ru-RU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47702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Role_ID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BigInt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43661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595685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Owner_ID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BigInt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773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05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2168</TotalTime>
  <Words>163</Words>
  <Application>Microsoft Office PowerPoint</Application>
  <PresentationFormat>Widescreen</PresentationFormat>
  <Paragraphs>143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TimeRec</vt:lpstr>
      <vt:lpstr>Data Structure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 Service booking</dc:title>
  <dc:creator>Григорий Лобков</dc:creator>
  <cp:lastModifiedBy>Григорий Лобков</cp:lastModifiedBy>
  <cp:revision>24</cp:revision>
  <dcterms:created xsi:type="dcterms:W3CDTF">2020-05-14T06:11:34Z</dcterms:created>
  <dcterms:modified xsi:type="dcterms:W3CDTF">2020-06-14T04:48:27Z</dcterms:modified>
</cp:coreProperties>
</file>