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22A5-30E4-45FA-9C35-0A53E2812B5C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TimeRec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Organization Service booking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20621"/>
              </p:ext>
            </p:extLst>
          </p:nvPr>
        </p:nvGraphicFramePr>
        <p:xfrm>
          <a:off x="376465" y="1100305"/>
          <a:ext cx="1778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85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98415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7854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Service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79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63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61182"/>
              </p:ext>
            </p:extLst>
          </p:nvPr>
        </p:nvGraphicFramePr>
        <p:xfrm>
          <a:off x="3694112" y="4595350"/>
          <a:ext cx="1891393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11">
                  <a:extLst>
                    <a:ext uri="{9D8B030D-6E8A-4147-A177-3AD203B41FA5}">
                      <a16:colId xmlns:a16="http://schemas.microsoft.com/office/drawing/2014/main" val="2053413284"/>
                    </a:ext>
                  </a:extLst>
                </a:gridCol>
                <a:gridCol w="1114282">
                  <a:extLst>
                    <a:ext uri="{9D8B030D-6E8A-4147-A177-3AD203B41FA5}">
                      <a16:colId xmlns:a16="http://schemas.microsoft.com/office/drawing/2014/main" val="2363978477"/>
                    </a:ext>
                  </a:extLst>
                </a:gridCol>
              </a:tblGrid>
              <a:tr h="16999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Setting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6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Setting_ID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474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Alias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Varchar2(64)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5963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11403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71119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7789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38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810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74885"/>
              </p:ext>
            </p:extLst>
          </p:nvPr>
        </p:nvGraphicFramePr>
        <p:xfrm>
          <a:off x="2513692" y="1098860"/>
          <a:ext cx="145143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77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628953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61256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Repeat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Service_ID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9068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701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97340"/>
              </p:ext>
            </p:extLst>
          </p:nvPr>
        </p:nvGraphicFramePr>
        <p:xfrm>
          <a:off x="4324349" y="1098860"/>
          <a:ext cx="19195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972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Schedule_ID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Client_ID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6634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77668"/>
              </p:ext>
            </p:extLst>
          </p:nvPr>
        </p:nvGraphicFramePr>
        <p:xfrm>
          <a:off x="361950" y="3435897"/>
          <a:ext cx="180702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1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1471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885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Altname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Bitmap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107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032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14958"/>
              </p:ext>
            </p:extLst>
          </p:nvPr>
        </p:nvGraphicFramePr>
        <p:xfrm>
          <a:off x="6603092" y="1098860"/>
          <a:ext cx="1891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Client_ID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Phone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External_Ref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088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0305"/>
              </p:ext>
            </p:extLst>
          </p:nvPr>
        </p:nvGraphicFramePr>
        <p:xfrm>
          <a:off x="5792559" y="4351510"/>
          <a:ext cx="18913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Varchar2(100)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8750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845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12291"/>
              </p:ext>
            </p:extLst>
          </p:nvPr>
        </p:nvGraphicFramePr>
        <p:xfrm>
          <a:off x="8853713" y="109886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TZ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UTC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62910"/>
              </p:ext>
            </p:extLst>
          </p:nvPr>
        </p:nvGraphicFramePr>
        <p:xfrm>
          <a:off x="9989454" y="3619990"/>
          <a:ext cx="18868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Access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Access_ID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496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4502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52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028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36203"/>
              </p:ext>
            </p:extLst>
          </p:nvPr>
        </p:nvGraphicFramePr>
        <p:xfrm>
          <a:off x="7891006" y="557071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Role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7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171</Words>
  <Application>Microsoft Office PowerPoint</Application>
  <PresentationFormat>Widescreen</PresentationFormat>
  <Paragraphs>151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TimeRec</vt:lpstr>
      <vt:lpstr>Data Structure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Service booking</dc:title>
  <dc:creator>Григорий Лобков</dc:creator>
  <cp:lastModifiedBy>Григорий Лобков</cp:lastModifiedBy>
  <cp:revision>20</cp:revision>
  <dcterms:created xsi:type="dcterms:W3CDTF">2020-05-14T06:11:34Z</dcterms:created>
  <dcterms:modified xsi:type="dcterms:W3CDTF">2020-05-25T12:18:06Z</dcterms:modified>
</cp:coreProperties>
</file>