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02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31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8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29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41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06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35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14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61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9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96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B22A5-30E4-45FA-9C35-0A53E2812B5C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33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TimeRec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Organization Service booking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4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Structure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15675"/>
              </p:ext>
            </p:extLst>
          </p:nvPr>
        </p:nvGraphicFramePr>
        <p:xfrm>
          <a:off x="475799" y="4573579"/>
          <a:ext cx="17780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85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998415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87854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Service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Service_ID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46395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Cost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119790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2634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864400"/>
              </p:ext>
            </p:extLst>
          </p:nvPr>
        </p:nvGraphicFramePr>
        <p:xfrm>
          <a:off x="7114270" y="1225077"/>
          <a:ext cx="189139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111">
                  <a:extLst>
                    <a:ext uri="{9D8B030D-6E8A-4147-A177-3AD203B41FA5}">
                      <a16:colId xmlns:a16="http://schemas.microsoft.com/office/drawing/2014/main" val="2053413284"/>
                    </a:ext>
                  </a:extLst>
                </a:gridCol>
                <a:gridCol w="1114282">
                  <a:extLst>
                    <a:ext uri="{9D8B030D-6E8A-4147-A177-3AD203B41FA5}">
                      <a16:colId xmlns:a16="http://schemas.microsoft.com/office/drawing/2014/main" val="2363978477"/>
                    </a:ext>
                  </a:extLst>
                </a:gridCol>
              </a:tblGrid>
              <a:tr h="169990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Setting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664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Setting_ID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414747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Alias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Varchar2(64)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59637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11403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71119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Varchar2(4000)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377894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Service_ID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24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26977"/>
              </p:ext>
            </p:extLst>
          </p:nvPr>
        </p:nvGraphicFramePr>
        <p:xfrm>
          <a:off x="2613026" y="4572134"/>
          <a:ext cx="145143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77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628953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61256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Repeat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Repeat_ID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Service_ID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Time_from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Time_to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1724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896252"/>
              </p:ext>
            </p:extLst>
          </p:nvPr>
        </p:nvGraphicFramePr>
        <p:xfrm>
          <a:off x="4423683" y="4572134"/>
          <a:ext cx="1919516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74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51742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219725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Schedule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Schedule_ID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Service_ID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User_ID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Date_from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17243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Varchar2(4000)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08131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86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14018"/>
              </p:ext>
            </p:extLst>
          </p:nvPr>
        </p:nvGraphicFramePr>
        <p:xfrm>
          <a:off x="446769" y="1225077"/>
          <a:ext cx="180702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31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14716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88858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Image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Altname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46395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Bitmap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5107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44414"/>
              </p:ext>
            </p:extLst>
          </p:nvPr>
        </p:nvGraphicFramePr>
        <p:xfrm>
          <a:off x="10646228" y="134984"/>
          <a:ext cx="1415143" cy="134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3176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811967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72578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Client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29433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Client_ID</a:t>
                      </a:r>
                      <a:endParaRPr lang="ru-R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BigInt</a:t>
                      </a:r>
                      <a:endParaRPr lang="ru-RU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2943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Name</a:t>
                      </a:r>
                      <a:endParaRPr lang="ru-R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Varchar2(1000)</a:t>
                      </a:r>
                      <a:endParaRPr lang="ru-RU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29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/>
                        <a:t>Phone</a:t>
                      </a:r>
                      <a:endParaRPr lang="ru-RU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Varchar2(100)</a:t>
                      </a:r>
                      <a:endParaRPr lang="ru-RU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2943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Email</a:t>
                      </a:r>
                      <a:endParaRPr lang="ru-R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Varchar2(100)</a:t>
                      </a:r>
                      <a:endParaRPr lang="ru-RU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29433"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External_Ref</a:t>
                      </a:r>
                      <a:endParaRPr lang="ru-R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Varchar2(1000)</a:t>
                      </a:r>
                      <a:endParaRPr lang="ru-RU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12943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TZ_ID</a:t>
                      </a:r>
                      <a:endParaRPr lang="ru-R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BigInt</a:t>
                      </a:r>
                      <a:endParaRPr lang="ru-RU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0886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39681"/>
              </p:ext>
            </p:extLst>
          </p:nvPr>
        </p:nvGraphicFramePr>
        <p:xfrm>
          <a:off x="4863648" y="1225077"/>
          <a:ext cx="189139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User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User_ID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TZ_ID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5828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Email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Varchar2(100)</a:t>
                      </a:r>
                      <a:endParaRPr lang="ru-RU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99177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Password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37907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8875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877358"/>
              </p:ext>
            </p:extLst>
          </p:nvPr>
        </p:nvGraphicFramePr>
        <p:xfrm>
          <a:off x="2613026" y="1225077"/>
          <a:ext cx="1891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TZ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TZ_ID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UTC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10519"/>
              </p:ext>
            </p:extLst>
          </p:nvPr>
        </p:nvGraphicFramePr>
        <p:xfrm>
          <a:off x="9989454" y="3619990"/>
          <a:ext cx="18868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574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Access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Access_ID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Object_name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all_get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5828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all_put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Boolean</a:t>
                      </a:r>
                      <a:endParaRPr lang="ru-RU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9917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all_post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379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all_delete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own_get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4966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own_put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Boolean</a:t>
                      </a:r>
                      <a:endParaRPr lang="ru-RU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4502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own_post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7528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own_delete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74028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63370"/>
              </p:ext>
            </p:extLst>
          </p:nvPr>
        </p:nvGraphicFramePr>
        <p:xfrm>
          <a:off x="9989454" y="2461750"/>
          <a:ext cx="1891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Role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Is_default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86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0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157</Words>
  <Application>Microsoft Office PowerPoint</Application>
  <PresentationFormat>Widescreen</PresentationFormat>
  <Paragraphs>137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TimeRec</vt:lpstr>
      <vt:lpstr>Data Structure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Service booking</dc:title>
  <dc:creator>Григорий Лобков</dc:creator>
  <cp:lastModifiedBy>Григорий Лобков</cp:lastModifiedBy>
  <cp:revision>31</cp:revision>
  <dcterms:created xsi:type="dcterms:W3CDTF">2020-05-14T06:11:34Z</dcterms:created>
  <dcterms:modified xsi:type="dcterms:W3CDTF">2020-07-03T05:46:16Z</dcterms:modified>
</cp:coreProperties>
</file>