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20621"/>
              </p:ext>
            </p:extLst>
          </p:nvPr>
        </p:nvGraphicFramePr>
        <p:xfrm>
          <a:off x="376465" y="1100305"/>
          <a:ext cx="177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63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61182"/>
              </p:ext>
            </p:extLst>
          </p:nvPr>
        </p:nvGraphicFramePr>
        <p:xfrm>
          <a:off x="3694112" y="4595350"/>
          <a:ext cx="189139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810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78594"/>
              </p:ext>
            </p:extLst>
          </p:nvPr>
        </p:nvGraphicFramePr>
        <p:xfrm>
          <a:off x="2513692" y="1098860"/>
          <a:ext cx="14514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01419"/>
              </p:ext>
            </p:extLst>
          </p:nvPr>
        </p:nvGraphicFramePr>
        <p:xfrm>
          <a:off x="4324349" y="1098860"/>
          <a:ext cx="191951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Client_ID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2239"/>
              </p:ext>
            </p:extLst>
          </p:nvPr>
        </p:nvGraphicFramePr>
        <p:xfrm>
          <a:off x="361950" y="3435897"/>
          <a:ext cx="18070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14958"/>
              </p:ext>
            </p:extLst>
          </p:nvPr>
        </p:nvGraphicFramePr>
        <p:xfrm>
          <a:off x="6603092" y="1098860"/>
          <a:ext cx="1891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Client_ID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Phone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External_Ref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0305"/>
              </p:ext>
            </p:extLst>
          </p:nvPr>
        </p:nvGraphicFramePr>
        <p:xfrm>
          <a:off x="5792559" y="4351510"/>
          <a:ext cx="18913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50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845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12291"/>
              </p:ext>
            </p:extLst>
          </p:nvPr>
        </p:nvGraphicFramePr>
        <p:xfrm>
          <a:off x="8853713" y="109886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62910"/>
              </p:ext>
            </p:extLst>
          </p:nvPr>
        </p:nvGraphicFramePr>
        <p:xfrm>
          <a:off x="9989454" y="3619990"/>
          <a:ext cx="1886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Access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Access_ID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496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4502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52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028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36203"/>
              </p:ext>
            </p:extLst>
          </p:nvPr>
        </p:nvGraphicFramePr>
        <p:xfrm>
          <a:off x="7891006" y="557071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7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161</Words>
  <Application>Microsoft Office PowerPoint</Application>
  <PresentationFormat>Widescreen</PresentationFormat>
  <Paragraphs>141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23</cp:revision>
  <dcterms:created xsi:type="dcterms:W3CDTF">2020-05-14T06:11:34Z</dcterms:created>
  <dcterms:modified xsi:type="dcterms:W3CDTF">2020-06-02T18:33:13Z</dcterms:modified>
</cp:coreProperties>
</file>