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2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3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6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5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4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6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22A5-30E4-45FA-9C35-0A53E2812B5C}" type="datetimeFigureOut">
              <a:rPr lang="ru-RU" smtClean="0"/>
              <a:t>24.05.2020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5C42-4FE7-49B6-B182-F0F261746E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TimeRec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Organization Service booking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4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4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Structure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62636"/>
              </p:ext>
            </p:extLst>
          </p:nvPr>
        </p:nvGraphicFramePr>
        <p:xfrm>
          <a:off x="376465" y="1100305"/>
          <a:ext cx="1778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85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998415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7854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Service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78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Cost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197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72556"/>
              </p:ext>
            </p:extLst>
          </p:nvPr>
        </p:nvGraphicFramePr>
        <p:xfrm>
          <a:off x="7621813" y="4839190"/>
          <a:ext cx="189139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11">
                  <a:extLst>
                    <a:ext uri="{9D8B030D-6E8A-4147-A177-3AD203B41FA5}">
                      <a16:colId xmlns:a16="http://schemas.microsoft.com/office/drawing/2014/main" val="2053413284"/>
                    </a:ext>
                  </a:extLst>
                </a:gridCol>
                <a:gridCol w="1114282">
                  <a:extLst>
                    <a:ext uri="{9D8B030D-6E8A-4147-A177-3AD203B41FA5}">
                      <a16:colId xmlns:a16="http://schemas.microsoft.com/office/drawing/2014/main" val="2363978477"/>
                    </a:ext>
                  </a:extLst>
                </a:gridCol>
              </a:tblGrid>
              <a:tr h="169990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Setting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66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Setting_ID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1474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Alias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Varchar2(64)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559637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11403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71119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77894"/>
                  </a:ext>
                </a:extLst>
              </a:tr>
              <a:tr h="16999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Service_ID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24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58363"/>
              </p:ext>
            </p:extLst>
          </p:nvPr>
        </p:nvGraphicFramePr>
        <p:xfrm>
          <a:off x="3214005" y="1100305"/>
          <a:ext cx="14514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77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628953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61256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Repeat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Service_ID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Time_to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  <a:tr h="161256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6906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09898"/>
              </p:ext>
            </p:extLst>
          </p:nvPr>
        </p:nvGraphicFramePr>
        <p:xfrm>
          <a:off x="5010148" y="1100305"/>
          <a:ext cx="191951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74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51742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219725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Schedule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Schedule_ID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Repeat_ID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Client_ID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Date_from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Duration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Varchar2(4000)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7243"/>
                  </a:ext>
                </a:extLst>
              </a:tr>
              <a:tr h="21972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6081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31286"/>
              </p:ext>
            </p:extLst>
          </p:nvPr>
        </p:nvGraphicFramePr>
        <p:xfrm>
          <a:off x="361950" y="3051025"/>
          <a:ext cx="180702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31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14716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88858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Image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Filename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Altname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46395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Bitmap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BLOB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510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70428"/>
              </p:ext>
            </p:extLst>
          </p:nvPr>
        </p:nvGraphicFramePr>
        <p:xfrm>
          <a:off x="7274377" y="1100305"/>
          <a:ext cx="1891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Client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Client_ID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Phone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20458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External_Ref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0886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50377"/>
              </p:ext>
            </p:extLst>
          </p:nvPr>
        </p:nvGraphicFramePr>
        <p:xfrm>
          <a:off x="9940016" y="4839190"/>
          <a:ext cx="189139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User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User_ID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1564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Email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Varchar2(100)</a:t>
                      </a:r>
                      <a:endParaRPr lang="ru-RU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828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Password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99177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3790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96733"/>
              </p:ext>
            </p:extLst>
          </p:nvPr>
        </p:nvGraphicFramePr>
        <p:xfrm>
          <a:off x="9510484" y="1098860"/>
          <a:ext cx="1891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83">
                  <a:extLst>
                    <a:ext uri="{9D8B030D-6E8A-4147-A177-3AD203B41FA5}">
                      <a16:colId xmlns:a16="http://schemas.microsoft.com/office/drawing/2014/main" val="1143156314"/>
                    </a:ext>
                  </a:extLst>
                </a:gridCol>
                <a:gridCol w="1038611">
                  <a:extLst>
                    <a:ext uri="{9D8B030D-6E8A-4147-A177-3AD203B41FA5}">
                      <a16:colId xmlns:a16="http://schemas.microsoft.com/office/drawing/2014/main" val="3559744233"/>
                    </a:ext>
                  </a:extLst>
                </a:gridCol>
              </a:tblGrid>
              <a:tr h="190943">
                <a:tc gridSpan="2">
                  <a:txBody>
                    <a:bodyPr/>
                    <a:lstStyle/>
                    <a:p>
                      <a:r>
                        <a:rPr lang="en-US" sz="1000" dirty="0" smtClean="0"/>
                        <a:t>TZ</a:t>
                      </a:r>
                      <a:endParaRPr lang="ru-RU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47702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TZ_ID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43661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UTC</a:t>
                      </a:r>
                      <a:endParaRPr lang="ru-RU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Integer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95685"/>
                  </a:ext>
                </a:extLst>
              </a:tr>
              <a:tr h="1909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Varchar2(1000)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0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0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125</Words>
  <Application>Microsoft Office PowerPoint</Application>
  <PresentationFormat>Widescreen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TimeRec</vt:lpstr>
      <vt:lpstr>Data Structure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Service booking</dc:title>
  <dc:creator>Григорий Лобков</dc:creator>
  <cp:lastModifiedBy>Григорий Лобков</cp:lastModifiedBy>
  <cp:revision>15</cp:revision>
  <dcterms:created xsi:type="dcterms:W3CDTF">2020-05-14T06:11:34Z</dcterms:created>
  <dcterms:modified xsi:type="dcterms:W3CDTF">2020-05-24T18:35:22Z</dcterms:modified>
</cp:coreProperties>
</file>