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7"/>
  </p:notesMasterIdLst>
  <p:sldIdLst>
    <p:sldId id="256" r:id="rId2"/>
    <p:sldId id="260" r:id="rId3"/>
    <p:sldId id="262" r:id="rId4"/>
    <p:sldId id="259" r:id="rId5"/>
    <p:sldId id="257" r:id="rId6"/>
    <p:sldId id="269" r:id="rId7"/>
    <p:sldId id="277" r:id="rId8"/>
    <p:sldId id="258" r:id="rId9"/>
    <p:sldId id="261" r:id="rId10"/>
    <p:sldId id="263" r:id="rId11"/>
    <p:sldId id="264" r:id="rId12"/>
    <p:sldId id="275" r:id="rId13"/>
    <p:sldId id="286" r:id="rId14"/>
    <p:sldId id="265" r:id="rId15"/>
    <p:sldId id="284" r:id="rId16"/>
  </p:sldIdLst>
  <p:sldSz cx="9144000" cy="5143500" type="screen16x9"/>
  <p:notesSz cx="6858000" cy="9144000"/>
  <p:embeddedFontLst>
    <p:embeddedFont>
      <p:font typeface="Bahiana" panose="020B0604020202020204" charset="0"/>
      <p:regular r:id="rId18"/>
    </p:embeddedFont>
    <p:embeddedFont>
      <p:font typeface="Barlow" panose="00000500000000000000" pitchFamily="2" charset="0"/>
      <p:regular r:id="rId19"/>
      <p:bold r:id="rId20"/>
      <p:italic r:id="rId21"/>
      <p:boldItalic r:id="rId22"/>
    </p:embeddedFont>
    <p:embeddedFont>
      <p:font typeface="Century" panose="02040604050505020304" pitchFamily="18" charset="0"/>
      <p:regular r:id="rId23"/>
    </p:embeddedFont>
    <p:embeddedFont>
      <p:font typeface="Fira Sans Extra Condensed Medium" panose="020B0604020202020204" charset="0"/>
      <p:regular r:id="rId24"/>
      <p:bold r:id="rId25"/>
      <p:italic r:id="rId26"/>
      <p:boldItalic r:id="rId27"/>
    </p:embeddedFont>
    <p:embeddedFont>
      <p:font typeface="Muli" panose="02000503000000000000" pitchFamily="2" charset="0"/>
      <p:regular r:id="rId28"/>
    </p:embeddedFont>
    <p:embeddedFont>
      <p:font typeface="Roboto Slab Light" panose="020B0604020202020204" charset="0"/>
      <p:regular r:id="rId29"/>
      <p:bold r:id="rId30"/>
    </p:embeddedFont>
    <p:embeddedFont>
      <p:font typeface="Squada One"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4589D0-834F-4E87-9BF5-25688CA2E703}">
  <a:tblStyle styleId="{874589D0-834F-4E87-9BF5-25688CA2E7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1019570e5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81019570e5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70c1df8b9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70c1df8b9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6bd56c9061_0_1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6bd56c9061_0_1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7398efbee2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7398efbee2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6bd56c9061_0_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6bd56c9061_0_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6b20e2230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6b20e2230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6ba96a1c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81019570e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81019570e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6bd56c9061_0_2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6bd56c9061_0_2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6bd56c9061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6bd56c9061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1"/>
            </a:gs>
            <a:gs pos="100000">
              <a:schemeClr val="lt1"/>
            </a:gs>
          </a:gsLst>
          <a:lin ang="5400700"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600" y="0"/>
            <a:ext cx="9138638" cy="5143500"/>
            <a:chOff x="2600" y="0"/>
            <a:chExt cx="9138638" cy="5143500"/>
          </a:xfrm>
        </p:grpSpPr>
        <p:sp>
          <p:nvSpPr>
            <p:cNvPr id="10" name="Google Shape;10;p2"/>
            <p:cNvSpPr/>
            <p:nvPr/>
          </p:nvSpPr>
          <p:spPr>
            <a:xfrm>
              <a:off x="2325975" y="325725"/>
              <a:ext cx="4491900" cy="4491900"/>
            </a:xfrm>
            <a:prstGeom prst="ellipse">
              <a:avLst/>
            </a:pr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600" y="0"/>
              <a:ext cx="9138638" cy="5143500"/>
              <a:chOff x="0" y="0"/>
              <a:chExt cx="9138638" cy="5143500"/>
            </a:xfrm>
          </p:grpSpPr>
          <p:sp>
            <p:nvSpPr>
              <p:cNvPr id="12" name="Google Shape;12;p2"/>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4590109" cy="2185646"/>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357563" y="268825"/>
                <a:ext cx="781075" cy="995825"/>
              </a:xfrm>
              <a:custGeom>
                <a:avLst/>
                <a:gdLst/>
                <a:ahLst/>
                <a:cxnLst/>
                <a:rect l="l" t="t" r="r" b="b"/>
                <a:pathLst>
                  <a:path w="31243" h="39833" extrusionOk="0">
                    <a:moveTo>
                      <a:pt x="1" y="1"/>
                    </a:moveTo>
                    <a:lnTo>
                      <a:pt x="1" y="7491"/>
                    </a:lnTo>
                    <a:lnTo>
                      <a:pt x="21885" y="22311"/>
                    </a:lnTo>
                    <a:lnTo>
                      <a:pt x="1" y="32938"/>
                    </a:lnTo>
                    <a:lnTo>
                      <a:pt x="1" y="39832"/>
                    </a:lnTo>
                    <a:lnTo>
                      <a:pt x="29423" y="25547"/>
                    </a:lnTo>
                    <a:cubicBezTo>
                      <a:pt x="29727" y="25400"/>
                      <a:pt x="29996" y="25210"/>
                      <a:pt x="30229" y="24983"/>
                    </a:cubicBezTo>
                    <a:cubicBezTo>
                      <a:pt x="30769" y="24462"/>
                      <a:pt x="31110" y="23751"/>
                      <a:pt x="31167" y="22979"/>
                    </a:cubicBezTo>
                    <a:cubicBezTo>
                      <a:pt x="31242" y="21871"/>
                      <a:pt x="30726" y="20810"/>
                      <a:pt x="29812" y="20189"/>
                    </a:cubicBezTo>
                    <a:lnTo>
                      <a:pt x="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6;p2"/>
          <p:cNvGrpSpPr/>
          <p:nvPr/>
        </p:nvGrpSpPr>
        <p:grpSpPr>
          <a:xfrm>
            <a:off x="317250" y="100236"/>
            <a:ext cx="8509400" cy="5119132"/>
            <a:chOff x="317250" y="100236"/>
            <a:chExt cx="8509400" cy="5119132"/>
          </a:xfrm>
        </p:grpSpPr>
        <p:sp>
          <p:nvSpPr>
            <p:cNvPr id="17" name="Google Shape;17;p2"/>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17250" y="268825"/>
              <a:ext cx="8509400" cy="4605850"/>
              <a:chOff x="317250" y="268825"/>
              <a:chExt cx="8509400" cy="4605850"/>
            </a:xfrm>
          </p:grpSpPr>
          <p:sp>
            <p:nvSpPr>
              <p:cNvPr id="22" name="Google Shape;22;p2"/>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txBox="1">
            <a:spLocks noGrp="1"/>
          </p:cNvSpPr>
          <p:nvPr>
            <p:ph type="subTitle" idx="1"/>
          </p:nvPr>
        </p:nvSpPr>
        <p:spPr>
          <a:xfrm>
            <a:off x="2249525" y="1626825"/>
            <a:ext cx="4644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rgbClr val="FFFFFF"/>
                </a:solidFill>
              </a:defRPr>
            </a:lvl1pPr>
            <a:lvl2pPr lvl="1" algn="ctr" rtl="0">
              <a:lnSpc>
                <a:spcPct val="100000"/>
              </a:lnSpc>
              <a:spcBef>
                <a:spcPts val="1600"/>
              </a:spcBef>
              <a:spcAft>
                <a:spcPts val="0"/>
              </a:spcAft>
              <a:buNone/>
              <a:defRPr sz="1800">
                <a:solidFill>
                  <a:srgbClr val="FFFFFF"/>
                </a:solidFill>
              </a:defRPr>
            </a:lvl2pPr>
            <a:lvl3pPr lvl="2" algn="ctr" rtl="0">
              <a:lnSpc>
                <a:spcPct val="100000"/>
              </a:lnSpc>
              <a:spcBef>
                <a:spcPts val="1600"/>
              </a:spcBef>
              <a:spcAft>
                <a:spcPts val="0"/>
              </a:spcAft>
              <a:buNone/>
              <a:defRPr sz="1800">
                <a:solidFill>
                  <a:srgbClr val="FFFFFF"/>
                </a:solidFill>
              </a:defRPr>
            </a:lvl3pPr>
            <a:lvl4pPr lvl="3" algn="ctr" rtl="0">
              <a:lnSpc>
                <a:spcPct val="100000"/>
              </a:lnSpc>
              <a:spcBef>
                <a:spcPts val="1600"/>
              </a:spcBef>
              <a:spcAft>
                <a:spcPts val="0"/>
              </a:spcAft>
              <a:buNone/>
              <a:defRPr sz="1800">
                <a:solidFill>
                  <a:srgbClr val="FFFFFF"/>
                </a:solidFill>
              </a:defRPr>
            </a:lvl4pPr>
            <a:lvl5pPr lvl="4" algn="ctr" rtl="0">
              <a:lnSpc>
                <a:spcPct val="100000"/>
              </a:lnSpc>
              <a:spcBef>
                <a:spcPts val="1600"/>
              </a:spcBef>
              <a:spcAft>
                <a:spcPts val="0"/>
              </a:spcAft>
              <a:buNone/>
              <a:defRPr sz="1800">
                <a:solidFill>
                  <a:srgbClr val="FFFFFF"/>
                </a:solidFill>
              </a:defRPr>
            </a:lvl5pPr>
            <a:lvl6pPr lvl="5" algn="ctr" rtl="0">
              <a:lnSpc>
                <a:spcPct val="100000"/>
              </a:lnSpc>
              <a:spcBef>
                <a:spcPts val="1600"/>
              </a:spcBef>
              <a:spcAft>
                <a:spcPts val="0"/>
              </a:spcAft>
              <a:buNone/>
              <a:defRPr sz="1800">
                <a:solidFill>
                  <a:srgbClr val="FFFFFF"/>
                </a:solidFill>
              </a:defRPr>
            </a:lvl6pPr>
            <a:lvl7pPr lvl="6" algn="ctr" rtl="0">
              <a:lnSpc>
                <a:spcPct val="100000"/>
              </a:lnSpc>
              <a:spcBef>
                <a:spcPts val="1600"/>
              </a:spcBef>
              <a:spcAft>
                <a:spcPts val="0"/>
              </a:spcAft>
              <a:buNone/>
              <a:defRPr sz="1800">
                <a:solidFill>
                  <a:srgbClr val="FFFFFF"/>
                </a:solidFill>
              </a:defRPr>
            </a:lvl7pPr>
            <a:lvl8pPr lvl="7" algn="ctr" rtl="0">
              <a:lnSpc>
                <a:spcPct val="100000"/>
              </a:lnSpc>
              <a:spcBef>
                <a:spcPts val="1600"/>
              </a:spcBef>
              <a:spcAft>
                <a:spcPts val="0"/>
              </a:spcAft>
              <a:buNone/>
              <a:defRPr sz="1800">
                <a:solidFill>
                  <a:srgbClr val="FFFFFF"/>
                </a:solidFill>
              </a:defRPr>
            </a:lvl8pPr>
            <a:lvl9pPr lvl="8" algn="ctr" rtl="0">
              <a:lnSpc>
                <a:spcPct val="100000"/>
              </a:lnSpc>
              <a:spcBef>
                <a:spcPts val="1600"/>
              </a:spcBef>
              <a:spcAft>
                <a:spcPts val="1600"/>
              </a:spcAft>
              <a:buNone/>
              <a:defRPr sz="1800">
                <a:solidFill>
                  <a:srgbClr val="FFFFFF"/>
                </a:solidFill>
              </a:defRPr>
            </a:lvl9pPr>
          </a:lstStyle>
          <a:p>
            <a:endParaRPr/>
          </a:p>
        </p:txBody>
      </p:sp>
      <p:sp>
        <p:nvSpPr>
          <p:cNvPr id="27" name="Google Shape;27;p2"/>
          <p:cNvSpPr txBox="1">
            <a:spLocks noGrp="1"/>
          </p:cNvSpPr>
          <p:nvPr>
            <p:ph type="ctrTitle"/>
          </p:nvPr>
        </p:nvSpPr>
        <p:spPr>
          <a:xfrm>
            <a:off x="1891125" y="718225"/>
            <a:ext cx="5361600" cy="1059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7200">
                <a:solidFill>
                  <a:srgbClr val="FFFFFF"/>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9">
    <p:bg>
      <p:bgPr>
        <a:gradFill>
          <a:gsLst>
            <a:gs pos="0">
              <a:schemeClr val="dk1"/>
            </a:gs>
            <a:gs pos="100000">
              <a:schemeClr val="lt1"/>
            </a:gs>
          </a:gsLst>
          <a:lin ang="5400700" scaled="0"/>
        </a:gradFill>
        <a:effectLst/>
      </p:bgPr>
    </p:bg>
    <p:spTree>
      <p:nvGrpSpPr>
        <p:cNvPr id="1" name="Shape 202"/>
        <p:cNvGrpSpPr/>
        <p:nvPr/>
      </p:nvGrpSpPr>
      <p:grpSpPr>
        <a:xfrm>
          <a:off x="0" y="0"/>
          <a:ext cx="0" cy="0"/>
          <a:chOff x="0" y="0"/>
          <a:chExt cx="0" cy="0"/>
        </a:xfrm>
      </p:grpSpPr>
      <p:grpSp>
        <p:nvGrpSpPr>
          <p:cNvPr id="203" name="Google Shape;203;p13"/>
          <p:cNvGrpSpPr/>
          <p:nvPr/>
        </p:nvGrpSpPr>
        <p:grpSpPr>
          <a:xfrm flipH="1">
            <a:off x="659830" y="0"/>
            <a:ext cx="9717332" cy="6034494"/>
            <a:chOff x="-1235925" y="0"/>
            <a:chExt cx="9717332" cy="6034494"/>
          </a:xfrm>
        </p:grpSpPr>
        <p:sp>
          <p:nvSpPr>
            <p:cNvPr id="204" name="Google Shape;204;p13"/>
            <p:cNvSpPr/>
            <p:nvPr/>
          </p:nvSpPr>
          <p:spPr>
            <a:xfrm rot="-1528096">
              <a:off x="5544546" y="30131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1235925" y="0"/>
              <a:ext cx="4590109" cy="2185646"/>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13"/>
          <p:cNvGrpSpPr/>
          <p:nvPr/>
        </p:nvGrpSpPr>
        <p:grpSpPr>
          <a:xfrm>
            <a:off x="317250" y="100236"/>
            <a:ext cx="8509400" cy="5119132"/>
            <a:chOff x="317250" y="100236"/>
            <a:chExt cx="8509400" cy="5119132"/>
          </a:xfrm>
        </p:grpSpPr>
        <p:sp>
          <p:nvSpPr>
            <p:cNvPr id="208" name="Google Shape;208;p13"/>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13"/>
            <p:cNvGrpSpPr/>
            <p:nvPr/>
          </p:nvGrpSpPr>
          <p:grpSpPr>
            <a:xfrm>
              <a:off x="317250" y="268825"/>
              <a:ext cx="8509400" cy="4605850"/>
              <a:chOff x="317250" y="268825"/>
              <a:chExt cx="8509400" cy="4605850"/>
            </a:xfrm>
          </p:grpSpPr>
          <p:sp>
            <p:nvSpPr>
              <p:cNvPr id="213" name="Google Shape;213;p13"/>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13"/>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13"/>
          <p:cNvSpPr txBox="1">
            <a:spLocks noGrp="1"/>
          </p:cNvSpPr>
          <p:nvPr>
            <p:ph type="ctrTitle"/>
          </p:nvPr>
        </p:nvSpPr>
        <p:spPr>
          <a:xfrm>
            <a:off x="1529388" y="3295188"/>
            <a:ext cx="6085200" cy="5778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3000">
                <a:solidFill>
                  <a:schemeClr val="lt2"/>
                </a:solidFill>
              </a:defRPr>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218" name="Google Shape;218;p13"/>
          <p:cNvSpPr txBox="1">
            <a:spLocks noGrp="1"/>
          </p:cNvSpPr>
          <p:nvPr>
            <p:ph type="subTitle" idx="1"/>
          </p:nvPr>
        </p:nvSpPr>
        <p:spPr>
          <a:xfrm>
            <a:off x="1529421" y="2038963"/>
            <a:ext cx="6085200" cy="12132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solidFill>
                  <a:srgbClr val="FFFFFF"/>
                </a:solidFill>
              </a:defRPr>
            </a:lvl1pPr>
            <a:lvl2pPr lvl="1" rtl="0">
              <a:lnSpc>
                <a:spcPct val="100000"/>
              </a:lnSpc>
              <a:spcBef>
                <a:spcPts val="0"/>
              </a:spcBef>
              <a:spcAft>
                <a:spcPts val="0"/>
              </a:spcAft>
              <a:buNone/>
              <a:defRPr sz="2200">
                <a:solidFill>
                  <a:srgbClr val="FFFFFF"/>
                </a:solidFill>
              </a:defRPr>
            </a:lvl2pPr>
            <a:lvl3pPr lvl="2" rtl="0">
              <a:lnSpc>
                <a:spcPct val="100000"/>
              </a:lnSpc>
              <a:spcBef>
                <a:spcPts val="0"/>
              </a:spcBef>
              <a:spcAft>
                <a:spcPts val="0"/>
              </a:spcAft>
              <a:buNone/>
              <a:defRPr sz="2200">
                <a:solidFill>
                  <a:srgbClr val="FFFFFF"/>
                </a:solidFill>
              </a:defRPr>
            </a:lvl3pPr>
            <a:lvl4pPr lvl="3" rtl="0">
              <a:lnSpc>
                <a:spcPct val="100000"/>
              </a:lnSpc>
              <a:spcBef>
                <a:spcPts val="0"/>
              </a:spcBef>
              <a:spcAft>
                <a:spcPts val="0"/>
              </a:spcAft>
              <a:buNone/>
              <a:defRPr sz="2200">
                <a:solidFill>
                  <a:srgbClr val="FFFFFF"/>
                </a:solidFill>
              </a:defRPr>
            </a:lvl4pPr>
            <a:lvl5pPr lvl="4" rtl="0">
              <a:lnSpc>
                <a:spcPct val="100000"/>
              </a:lnSpc>
              <a:spcBef>
                <a:spcPts val="0"/>
              </a:spcBef>
              <a:spcAft>
                <a:spcPts val="0"/>
              </a:spcAft>
              <a:buNone/>
              <a:defRPr sz="2200">
                <a:solidFill>
                  <a:srgbClr val="FFFFFF"/>
                </a:solidFill>
              </a:defRPr>
            </a:lvl5pPr>
            <a:lvl6pPr lvl="5" rtl="0">
              <a:lnSpc>
                <a:spcPct val="100000"/>
              </a:lnSpc>
              <a:spcBef>
                <a:spcPts val="0"/>
              </a:spcBef>
              <a:spcAft>
                <a:spcPts val="0"/>
              </a:spcAft>
              <a:buNone/>
              <a:defRPr sz="2200">
                <a:solidFill>
                  <a:srgbClr val="FFFFFF"/>
                </a:solidFill>
              </a:defRPr>
            </a:lvl6pPr>
            <a:lvl7pPr lvl="6" rtl="0">
              <a:lnSpc>
                <a:spcPct val="100000"/>
              </a:lnSpc>
              <a:spcBef>
                <a:spcPts val="0"/>
              </a:spcBef>
              <a:spcAft>
                <a:spcPts val="0"/>
              </a:spcAft>
              <a:buNone/>
              <a:defRPr sz="2200">
                <a:solidFill>
                  <a:srgbClr val="FFFFFF"/>
                </a:solidFill>
              </a:defRPr>
            </a:lvl7pPr>
            <a:lvl8pPr lvl="7" rtl="0">
              <a:lnSpc>
                <a:spcPct val="100000"/>
              </a:lnSpc>
              <a:spcBef>
                <a:spcPts val="0"/>
              </a:spcBef>
              <a:spcAft>
                <a:spcPts val="0"/>
              </a:spcAft>
              <a:buNone/>
              <a:defRPr sz="2200">
                <a:solidFill>
                  <a:srgbClr val="FFFFFF"/>
                </a:solidFill>
              </a:defRPr>
            </a:lvl8pPr>
            <a:lvl9pPr lvl="8" rtl="0">
              <a:lnSpc>
                <a:spcPct val="100000"/>
              </a:lnSpc>
              <a:spcBef>
                <a:spcPts val="0"/>
              </a:spcBef>
              <a:spcAft>
                <a:spcPts val="0"/>
              </a:spcAft>
              <a:buNone/>
              <a:defRPr sz="2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long list">
  <p:cSld name="CUSTOM_8">
    <p:bg>
      <p:bgPr>
        <a:gradFill>
          <a:gsLst>
            <a:gs pos="0">
              <a:schemeClr val="dk1"/>
            </a:gs>
            <a:gs pos="100000">
              <a:schemeClr val="lt1"/>
            </a:gs>
          </a:gsLst>
          <a:lin ang="5400700" scaled="0"/>
        </a:gradFill>
        <a:effectLst/>
      </p:bgPr>
    </p:bg>
    <p:spTree>
      <p:nvGrpSpPr>
        <p:cNvPr id="1" name="Shape 219"/>
        <p:cNvGrpSpPr/>
        <p:nvPr/>
      </p:nvGrpSpPr>
      <p:grpSpPr>
        <a:xfrm>
          <a:off x="0" y="0"/>
          <a:ext cx="0" cy="0"/>
          <a:chOff x="0" y="0"/>
          <a:chExt cx="0" cy="0"/>
        </a:xfrm>
      </p:grpSpPr>
      <p:grpSp>
        <p:nvGrpSpPr>
          <p:cNvPr id="220" name="Google Shape;220;p14"/>
          <p:cNvGrpSpPr/>
          <p:nvPr/>
        </p:nvGrpSpPr>
        <p:grpSpPr>
          <a:xfrm>
            <a:off x="2600" y="0"/>
            <a:ext cx="9141388" cy="5143500"/>
            <a:chOff x="2600" y="0"/>
            <a:chExt cx="9141388" cy="5143500"/>
          </a:xfrm>
        </p:grpSpPr>
        <p:sp>
          <p:nvSpPr>
            <p:cNvPr id="221" name="Google Shape;221;p14"/>
            <p:cNvSpPr/>
            <p:nvPr/>
          </p:nvSpPr>
          <p:spPr>
            <a:xfrm rot="5400000">
              <a:off x="5830875"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4"/>
            <p:cNvGrpSpPr/>
            <p:nvPr/>
          </p:nvGrpSpPr>
          <p:grpSpPr>
            <a:xfrm flipH="1">
              <a:off x="2600" y="0"/>
              <a:ext cx="3394238" cy="5143500"/>
              <a:chOff x="5744400" y="0"/>
              <a:chExt cx="3394238" cy="5143500"/>
            </a:xfrm>
          </p:grpSpPr>
          <p:sp>
            <p:nvSpPr>
              <p:cNvPr id="223" name="Google Shape;223;p14"/>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rot="10800000">
                <a:off x="8357563" y="268825"/>
                <a:ext cx="781075" cy="995825"/>
              </a:xfrm>
              <a:custGeom>
                <a:avLst/>
                <a:gdLst/>
                <a:ahLst/>
                <a:cxnLst/>
                <a:rect l="l" t="t" r="r" b="b"/>
                <a:pathLst>
                  <a:path w="31243" h="39833" extrusionOk="0">
                    <a:moveTo>
                      <a:pt x="1" y="1"/>
                    </a:moveTo>
                    <a:lnTo>
                      <a:pt x="1" y="7491"/>
                    </a:lnTo>
                    <a:lnTo>
                      <a:pt x="21885" y="22311"/>
                    </a:lnTo>
                    <a:lnTo>
                      <a:pt x="1" y="32938"/>
                    </a:lnTo>
                    <a:lnTo>
                      <a:pt x="1" y="39832"/>
                    </a:lnTo>
                    <a:lnTo>
                      <a:pt x="29423" y="25547"/>
                    </a:lnTo>
                    <a:cubicBezTo>
                      <a:pt x="29727" y="25400"/>
                      <a:pt x="29996" y="25210"/>
                      <a:pt x="30229" y="24983"/>
                    </a:cubicBezTo>
                    <a:cubicBezTo>
                      <a:pt x="30769" y="24462"/>
                      <a:pt x="31110" y="23751"/>
                      <a:pt x="31167" y="22979"/>
                    </a:cubicBezTo>
                    <a:cubicBezTo>
                      <a:pt x="31242" y="21871"/>
                      <a:pt x="30726" y="20810"/>
                      <a:pt x="29812" y="20189"/>
                    </a:cubicBezTo>
                    <a:lnTo>
                      <a:pt x="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6" name="Google Shape;226;p14"/>
          <p:cNvGrpSpPr/>
          <p:nvPr/>
        </p:nvGrpSpPr>
        <p:grpSpPr>
          <a:xfrm>
            <a:off x="317250" y="100236"/>
            <a:ext cx="8509400" cy="5119132"/>
            <a:chOff x="317250" y="100236"/>
            <a:chExt cx="8509400" cy="5119132"/>
          </a:xfrm>
        </p:grpSpPr>
        <p:sp>
          <p:nvSpPr>
            <p:cNvPr id="227" name="Google Shape;227;p14"/>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14"/>
            <p:cNvGrpSpPr/>
            <p:nvPr/>
          </p:nvGrpSpPr>
          <p:grpSpPr>
            <a:xfrm>
              <a:off x="317250" y="268825"/>
              <a:ext cx="8509400" cy="4605850"/>
              <a:chOff x="317250" y="268825"/>
              <a:chExt cx="8509400" cy="4605850"/>
            </a:xfrm>
          </p:grpSpPr>
          <p:sp>
            <p:nvSpPr>
              <p:cNvPr id="232" name="Google Shape;232;p14"/>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14"/>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4"/>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
        <p:nvSpPr>
          <p:cNvPr id="237" name="Google Shape;237;p14"/>
          <p:cNvSpPr txBox="1">
            <a:spLocks noGrp="1"/>
          </p:cNvSpPr>
          <p:nvPr>
            <p:ph type="body" idx="1"/>
          </p:nvPr>
        </p:nvSpPr>
        <p:spPr>
          <a:xfrm>
            <a:off x="720050" y="1371600"/>
            <a:ext cx="7703700" cy="31449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200"/>
            </a:lvl1pPr>
            <a:lvl2pPr marL="914400" lvl="1" indent="-298450" rtl="0">
              <a:lnSpc>
                <a:spcPct val="100000"/>
              </a:lnSpc>
              <a:spcBef>
                <a:spcPts val="1600"/>
              </a:spcBef>
              <a:spcAft>
                <a:spcPts val="0"/>
              </a:spcAft>
              <a:buSzPts val="1100"/>
              <a:buFont typeface="Muli"/>
              <a:buAutoNum type="alphaLcPeriod"/>
              <a:defRPr/>
            </a:lvl2pPr>
            <a:lvl3pPr marL="1371600" lvl="2" indent="-298450" rtl="0">
              <a:lnSpc>
                <a:spcPct val="100000"/>
              </a:lnSpc>
              <a:spcBef>
                <a:spcPts val="1600"/>
              </a:spcBef>
              <a:spcAft>
                <a:spcPts val="0"/>
              </a:spcAft>
              <a:buSzPts val="1100"/>
              <a:buFont typeface="Muli"/>
              <a:buAutoNum type="romanLcPeriod"/>
              <a:defRPr/>
            </a:lvl3pPr>
            <a:lvl4pPr marL="1828800" lvl="3" indent="-298450" rtl="0">
              <a:lnSpc>
                <a:spcPct val="100000"/>
              </a:lnSpc>
              <a:spcBef>
                <a:spcPts val="1600"/>
              </a:spcBef>
              <a:spcAft>
                <a:spcPts val="0"/>
              </a:spcAft>
              <a:buSzPts val="1100"/>
              <a:buFont typeface="Muli"/>
              <a:buAutoNum type="arabicPeriod"/>
              <a:defRPr/>
            </a:lvl4pPr>
            <a:lvl5pPr marL="2286000" lvl="4" indent="-298450" rtl="0">
              <a:lnSpc>
                <a:spcPct val="100000"/>
              </a:lnSpc>
              <a:spcBef>
                <a:spcPts val="1600"/>
              </a:spcBef>
              <a:spcAft>
                <a:spcPts val="0"/>
              </a:spcAft>
              <a:buSzPts val="1100"/>
              <a:buFont typeface="Muli"/>
              <a:buAutoNum type="alphaLcPeriod"/>
              <a:defRPr/>
            </a:lvl5pPr>
            <a:lvl6pPr marL="2743200" lvl="5" indent="-298450" rtl="0">
              <a:lnSpc>
                <a:spcPct val="100000"/>
              </a:lnSpc>
              <a:spcBef>
                <a:spcPts val="1600"/>
              </a:spcBef>
              <a:spcAft>
                <a:spcPts val="0"/>
              </a:spcAft>
              <a:buSzPts val="1100"/>
              <a:buFont typeface="Muli"/>
              <a:buAutoNum type="romanLcPeriod"/>
              <a:defRPr/>
            </a:lvl6pPr>
            <a:lvl7pPr marL="3200400" lvl="6" indent="-298450" rtl="0">
              <a:lnSpc>
                <a:spcPct val="100000"/>
              </a:lnSpc>
              <a:spcBef>
                <a:spcPts val="1600"/>
              </a:spcBef>
              <a:spcAft>
                <a:spcPts val="0"/>
              </a:spcAft>
              <a:buSzPts val="1100"/>
              <a:buFont typeface="Muli"/>
              <a:buAutoNum type="arabicPeriod"/>
              <a:defRPr/>
            </a:lvl7pPr>
            <a:lvl8pPr marL="3657600" lvl="7" indent="-298450" rtl="0">
              <a:lnSpc>
                <a:spcPct val="100000"/>
              </a:lnSpc>
              <a:spcBef>
                <a:spcPts val="1600"/>
              </a:spcBef>
              <a:spcAft>
                <a:spcPts val="0"/>
              </a:spcAft>
              <a:buSzPts val="1100"/>
              <a:buFont typeface="Muli"/>
              <a:buAutoNum type="alphaLcPeriod"/>
              <a:defRPr/>
            </a:lvl8pPr>
            <a:lvl9pPr marL="4114800" lvl="8" indent="-298450" rtl="0">
              <a:lnSpc>
                <a:spcPct val="100000"/>
              </a:lnSpc>
              <a:spcBef>
                <a:spcPts val="1600"/>
              </a:spcBef>
              <a:spcAft>
                <a:spcPts val="1600"/>
              </a:spcAft>
              <a:buSzPts val="1100"/>
              <a:buFont typeface="Muli"/>
              <a:buAutoNum type="romanLcPerio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
  <p:cSld name="CUSTOM_2_2">
    <p:bg>
      <p:bgPr>
        <a:gradFill>
          <a:gsLst>
            <a:gs pos="0">
              <a:schemeClr val="dk1"/>
            </a:gs>
            <a:gs pos="100000">
              <a:schemeClr val="lt1"/>
            </a:gs>
          </a:gsLst>
          <a:lin ang="5400700" scaled="0"/>
        </a:gradFill>
        <a:effectLst/>
      </p:bgPr>
    </p:bg>
    <p:spTree>
      <p:nvGrpSpPr>
        <p:cNvPr id="1" name="Shape 238"/>
        <p:cNvGrpSpPr/>
        <p:nvPr/>
      </p:nvGrpSpPr>
      <p:grpSpPr>
        <a:xfrm>
          <a:off x="0" y="0"/>
          <a:ext cx="0" cy="0"/>
          <a:chOff x="0" y="0"/>
          <a:chExt cx="0" cy="0"/>
        </a:xfrm>
      </p:grpSpPr>
      <p:sp>
        <p:nvSpPr>
          <p:cNvPr id="239" name="Google Shape;239;p15"/>
          <p:cNvSpPr txBox="1">
            <a:spLocks noGrp="1"/>
          </p:cNvSpPr>
          <p:nvPr>
            <p:ph type="subTitle" idx="1"/>
          </p:nvPr>
        </p:nvSpPr>
        <p:spPr>
          <a:xfrm>
            <a:off x="6095071" y="2747925"/>
            <a:ext cx="2255100" cy="7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latin typeface="Squada One"/>
                <a:ea typeface="Squada One"/>
                <a:cs typeface="Squada One"/>
                <a:sym typeface="Squada One"/>
              </a:defRPr>
            </a:lvl1pPr>
            <a:lvl2pPr lvl="1" algn="ctr" rtl="0">
              <a:lnSpc>
                <a:spcPct val="100000"/>
              </a:lnSpc>
              <a:spcBef>
                <a:spcPts val="1600"/>
              </a:spcBef>
              <a:spcAft>
                <a:spcPts val="0"/>
              </a:spcAft>
              <a:buNone/>
              <a:defRPr sz="2400">
                <a:latin typeface="Squada One"/>
                <a:ea typeface="Squada One"/>
                <a:cs typeface="Squada One"/>
                <a:sym typeface="Squada One"/>
              </a:defRPr>
            </a:lvl2pPr>
            <a:lvl3pPr lvl="2" algn="ctr" rtl="0">
              <a:lnSpc>
                <a:spcPct val="100000"/>
              </a:lnSpc>
              <a:spcBef>
                <a:spcPts val="1600"/>
              </a:spcBef>
              <a:spcAft>
                <a:spcPts val="0"/>
              </a:spcAft>
              <a:buNone/>
              <a:defRPr sz="2400">
                <a:latin typeface="Squada One"/>
                <a:ea typeface="Squada One"/>
                <a:cs typeface="Squada One"/>
                <a:sym typeface="Squada One"/>
              </a:defRPr>
            </a:lvl3pPr>
            <a:lvl4pPr lvl="3" algn="ctr" rtl="0">
              <a:lnSpc>
                <a:spcPct val="100000"/>
              </a:lnSpc>
              <a:spcBef>
                <a:spcPts val="1600"/>
              </a:spcBef>
              <a:spcAft>
                <a:spcPts val="0"/>
              </a:spcAft>
              <a:buNone/>
              <a:defRPr sz="2400">
                <a:latin typeface="Squada One"/>
                <a:ea typeface="Squada One"/>
                <a:cs typeface="Squada One"/>
                <a:sym typeface="Squada One"/>
              </a:defRPr>
            </a:lvl4pPr>
            <a:lvl5pPr lvl="4" algn="ctr" rtl="0">
              <a:lnSpc>
                <a:spcPct val="100000"/>
              </a:lnSpc>
              <a:spcBef>
                <a:spcPts val="1600"/>
              </a:spcBef>
              <a:spcAft>
                <a:spcPts val="0"/>
              </a:spcAft>
              <a:buNone/>
              <a:defRPr sz="2400">
                <a:latin typeface="Squada One"/>
                <a:ea typeface="Squada One"/>
                <a:cs typeface="Squada One"/>
                <a:sym typeface="Squada One"/>
              </a:defRPr>
            </a:lvl5pPr>
            <a:lvl6pPr lvl="5" algn="ctr" rtl="0">
              <a:lnSpc>
                <a:spcPct val="100000"/>
              </a:lnSpc>
              <a:spcBef>
                <a:spcPts val="1600"/>
              </a:spcBef>
              <a:spcAft>
                <a:spcPts val="0"/>
              </a:spcAft>
              <a:buNone/>
              <a:defRPr sz="2400">
                <a:latin typeface="Squada One"/>
                <a:ea typeface="Squada One"/>
                <a:cs typeface="Squada One"/>
                <a:sym typeface="Squada One"/>
              </a:defRPr>
            </a:lvl6pPr>
            <a:lvl7pPr lvl="6" algn="ctr" rtl="0">
              <a:lnSpc>
                <a:spcPct val="100000"/>
              </a:lnSpc>
              <a:spcBef>
                <a:spcPts val="1600"/>
              </a:spcBef>
              <a:spcAft>
                <a:spcPts val="0"/>
              </a:spcAft>
              <a:buNone/>
              <a:defRPr sz="2400">
                <a:latin typeface="Squada One"/>
                <a:ea typeface="Squada One"/>
                <a:cs typeface="Squada One"/>
                <a:sym typeface="Squada One"/>
              </a:defRPr>
            </a:lvl7pPr>
            <a:lvl8pPr lvl="7" algn="ctr" rtl="0">
              <a:lnSpc>
                <a:spcPct val="100000"/>
              </a:lnSpc>
              <a:spcBef>
                <a:spcPts val="1600"/>
              </a:spcBef>
              <a:spcAft>
                <a:spcPts val="0"/>
              </a:spcAft>
              <a:buNone/>
              <a:defRPr sz="2400">
                <a:latin typeface="Squada One"/>
                <a:ea typeface="Squada One"/>
                <a:cs typeface="Squada One"/>
                <a:sym typeface="Squada One"/>
              </a:defRPr>
            </a:lvl8pPr>
            <a:lvl9pPr lvl="8" algn="ctr" rtl="0">
              <a:lnSpc>
                <a:spcPct val="100000"/>
              </a:lnSpc>
              <a:spcBef>
                <a:spcPts val="1600"/>
              </a:spcBef>
              <a:spcAft>
                <a:spcPts val="1600"/>
              </a:spcAft>
              <a:buNone/>
              <a:defRPr sz="2400">
                <a:latin typeface="Squada One"/>
                <a:ea typeface="Squada One"/>
                <a:cs typeface="Squada One"/>
                <a:sym typeface="Squada One"/>
              </a:defRPr>
            </a:lvl9pPr>
          </a:lstStyle>
          <a:p>
            <a:endParaRPr/>
          </a:p>
        </p:txBody>
      </p:sp>
      <p:sp>
        <p:nvSpPr>
          <p:cNvPr id="240" name="Google Shape;240;p15"/>
          <p:cNvSpPr txBox="1">
            <a:spLocks noGrp="1"/>
          </p:cNvSpPr>
          <p:nvPr>
            <p:ph type="subTitle" idx="2"/>
          </p:nvPr>
        </p:nvSpPr>
        <p:spPr>
          <a:xfrm>
            <a:off x="3421421" y="2747925"/>
            <a:ext cx="2255100" cy="7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latin typeface="Squada One"/>
                <a:ea typeface="Squada One"/>
                <a:cs typeface="Squada One"/>
                <a:sym typeface="Squada One"/>
              </a:defRPr>
            </a:lvl1pPr>
            <a:lvl2pPr lvl="1" algn="ctr" rtl="0">
              <a:lnSpc>
                <a:spcPct val="100000"/>
              </a:lnSpc>
              <a:spcBef>
                <a:spcPts val="1600"/>
              </a:spcBef>
              <a:spcAft>
                <a:spcPts val="0"/>
              </a:spcAft>
              <a:buNone/>
              <a:defRPr sz="2400">
                <a:latin typeface="Squada One"/>
                <a:ea typeface="Squada One"/>
                <a:cs typeface="Squada One"/>
                <a:sym typeface="Squada One"/>
              </a:defRPr>
            </a:lvl2pPr>
            <a:lvl3pPr lvl="2" algn="ctr" rtl="0">
              <a:lnSpc>
                <a:spcPct val="100000"/>
              </a:lnSpc>
              <a:spcBef>
                <a:spcPts val="1600"/>
              </a:spcBef>
              <a:spcAft>
                <a:spcPts val="0"/>
              </a:spcAft>
              <a:buNone/>
              <a:defRPr sz="2400">
                <a:latin typeface="Squada One"/>
                <a:ea typeface="Squada One"/>
                <a:cs typeface="Squada One"/>
                <a:sym typeface="Squada One"/>
              </a:defRPr>
            </a:lvl3pPr>
            <a:lvl4pPr lvl="3" algn="ctr" rtl="0">
              <a:lnSpc>
                <a:spcPct val="100000"/>
              </a:lnSpc>
              <a:spcBef>
                <a:spcPts val="1600"/>
              </a:spcBef>
              <a:spcAft>
                <a:spcPts val="0"/>
              </a:spcAft>
              <a:buNone/>
              <a:defRPr sz="2400">
                <a:latin typeface="Squada One"/>
                <a:ea typeface="Squada One"/>
                <a:cs typeface="Squada One"/>
                <a:sym typeface="Squada One"/>
              </a:defRPr>
            </a:lvl4pPr>
            <a:lvl5pPr lvl="4" algn="ctr" rtl="0">
              <a:lnSpc>
                <a:spcPct val="100000"/>
              </a:lnSpc>
              <a:spcBef>
                <a:spcPts val="1600"/>
              </a:spcBef>
              <a:spcAft>
                <a:spcPts val="0"/>
              </a:spcAft>
              <a:buNone/>
              <a:defRPr sz="2400">
                <a:latin typeface="Squada One"/>
                <a:ea typeface="Squada One"/>
                <a:cs typeface="Squada One"/>
                <a:sym typeface="Squada One"/>
              </a:defRPr>
            </a:lvl5pPr>
            <a:lvl6pPr lvl="5" algn="ctr" rtl="0">
              <a:lnSpc>
                <a:spcPct val="100000"/>
              </a:lnSpc>
              <a:spcBef>
                <a:spcPts val="1600"/>
              </a:spcBef>
              <a:spcAft>
                <a:spcPts val="0"/>
              </a:spcAft>
              <a:buNone/>
              <a:defRPr sz="2400">
                <a:latin typeface="Squada One"/>
                <a:ea typeface="Squada One"/>
                <a:cs typeface="Squada One"/>
                <a:sym typeface="Squada One"/>
              </a:defRPr>
            </a:lvl6pPr>
            <a:lvl7pPr lvl="6" algn="ctr" rtl="0">
              <a:lnSpc>
                <a:spcPct val="100000"/>
              </a:lnSpc>
              <a:spcBef>
                <a:spcPts val="1600"/>
              </a:spcBef>
              <a:spcAft>
                <a:spcPts val="0"/>
              </a:spcAft>
              <a:buNone/>
              <a:defRPr sz="2400">
                <a:latin typeface="Squada One"/>
                <a:ea typeface="Squada One"/>
                <a:cs typeface="Squada One"/>
                <a:sym typeface="Squada One"/>
              </a:defRPr>
            </a:lvl7pPr>
            <a:lvl8pPr lvl="7" algn="ctr" rtl="0">
              <a:lnSpc>
                <a:spcPct val="100000"/>
              </a:lnSpc>
              <a:spcBef>
                <a:spcPts val="1600"/>
              </a:spcBef>
              <a:spcAft>
                <a:spcPts val="0"/>
              </a:spcAft>
              <a:buNone/>
              <a:defRPr sz="2400">
                <a:latin typeface="Squada One"/>
                <a:ea typeface="Squada One"/>
                <a:cs typeface="Squada One"/>
                <a:sym typeface="Squada One"/>
              </a:defRPr>
            </a:lvl8pPr>
            <a:lvl9pPr lvl="8" algn="ctr" rtl="0">
              <a:lnSpc>
                <a:spcPct val="100000"/>
              </a:lnSpc>
              <a:spcBef>
                <a:spcPts val="1600"/>
              </a:spcBef>
              <a:spcAft>
                <a:spcPts val="1600"/>
              </a:spcAft>
              <a:buNone/>
              <a:defRPr sz="2400">
                <a:latin typeface="Squada One"/>
                <a:ea typeface="Squada One"/>
                <a:cs typeface="Squada One"/>
                <a:sym typeface="Squada One"/>
              </a:defRPr>
            </a:lvl9pPr>
          </a:lstStyle>
          <a:p>
            <a:endParaRPr/>
          </a:p>
        </p:txBody>
      </p:sp>
      <p:sp>
        <p:nvSpPr>
          <p:cNvPr id="241" name="Google Shape;241;p15"/>
          <p:cNvSpPr txBox="1">
            <a:spLocks noGrp="1"/>
          </p:cNvSpPr>
          <p:nvPr>
            <p:ph type="subTitle" idx="3"/>
          </p:nvPr>
        </p:nvSpPr>
        <p:spPr>
          <a:xfrm>
            <a:off x="747771" y="2747925"/>
            <a:ext cx="2255100" cy="7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400">
                <a:latin typeface="Squada One"/>
                <a:ea typeface="Squada One"/>
                <a:cs typeface="Squada One"/>
                <a:sym typeface="Squada One"/>
              </a:defRPr>
            </a:lvl1pPr>
            <a:lvl2pPr lvl="1" algn="ctr" rtl="0">
              <a:lnSpc>
                <a:spcPct val="100000"/>
              </a:lnSpc>
              <a:spcBef>
                <a:spcPts val="1600"/>
              </a:spcBef>
              <a:spcAft>
                <a:spcPts val="0"/>
              </a:spcAft>
              <a:buNone/>
              <a:defRPr sz="2400">
                <a:latin typeface="Squada One"/>
                <a:ea typeface="Squada One"/>
                <a:cs typeface="Squada One"/>
                <a:sym typeface="Squada One"/>
              </a:defRPr>
            </a:lvl2pPr>
            <a:lvl3pPr lvl="2" algn="ctr" rtl="0">
              <a:lnSpc>
                <a:spcPct val="100000"/>
              </a:lnSpc>
              <a:spcBef>
                <a:spcPts val="1600"/>
              </a:spcBef>
              <a:spcAft>
                <a:spcPts val="0"/>
              </a:spcAft>
              <a:buNone/>
              <a:defRPr sz="2400">
                <a:latin typeface="Squada One"/>
                <a:ea typeface="Squada One"/>
                <a:cs typeface="Squada One"/>
                <a:sym typeface="Squada One"/>
              </a:defRPr>
            </a:lvl3pPr>
            <a:lvl4pPr lvl="3" algn="ctr" rtl="0">
              <a:lnSpc>
                <a:spcPct val="100000"/>
              </a:lnSpc>
              <a:spcBef>
                <a:spcPts val="1600"/>
              </a:spcBef>
              <a:spcAft>
                <a:spcPts val="0"/>
              </a:spcAft>
              <a:buNone/>
              <a:defRPr sz="2400">
                <a:latin typeface="Squada One"/>
                <a:ea typeface="Squada One"/>
                <a:cs typeface="Squada One"/>
                <a:sym typeface="Squada One"/>
              </a:defRPr>
            </a:lvl4pPr>
            <a:lvl5pPr lvl="4" algn="ctr" rtl="0">
              <a:lnSpc>
                <a:spcPct val="100000"/>
              </a:lnSpc>
              <a:spcBef>
                <a:spcPts val="1600"/>
              </a:spcBef>
              <a:spcAft>
                <a:spcPts val="0"/>
              </a:spcAft>
              <a:buNone/>
              <a:defRPr sz="2400">
                <a:latin typeface="Squada One"/>
                <a:ea typeface="Squada One"/>
                <a:cs typeface="Squada One"/>
                <a:sym typeface="Squada One"/>
              </a:defRPr>
            </a:lvl5pPr>
            <a:lvl6pPr lvl="5" algn="ctr" rtl="0">
              <a:lnSpc>
                <a:spcPct val="100000"/>
              </a:lnSpc>
              <a:spcBef>
                <a:spcPts val="1600"/>
              </a:spcBef>
              <a:spcAft>
                <a:spcPts val="0"/>
              </a:spcAft>
              <a:buNone/>
              <a:defRPr sz="2400">
                <a:latin typeface="Squada One"/>
                <a:ea typeface="Squada One"/>
                <a:cs typeface="Squada One"/>
                <a:sym typeface="Squada One"/>
              </a:defRPr>
            </a:lvl6pPr>
            <a:lvl7pPr lvl="6" algn="ctr" rtl="0">
              <a:lnSpc>
                <a:spcPct val="100000"/>
              </a:lnSpc>
              <a:spcBef>
                <a:spcPts val="1600"/>
              </a:spcBef>
              <a:spcAft>
                <a:spcPts val="0"/>
              </a:spcAft>
              <a:buNone/>
              <a:defRPr sz="2400">
                <a:latin typeface="Squada One"/>
                <a:ea typeface="Squada One"/>
                <a:cs typeface="Squada One"/>
                <a:sym typeface="Squada One"/>
              </a:defRPr>
            </a:lvl7pPr>
            <a:lvl8pPr lvl="7" algn="ctr" rtl="0">
              <a:lnSpc>
                <a:spcPct val="100000"/>
              </a:lnSpc>
              <a:spcBef>
                <a:spcPts val="1600"/>
              </a:spcBef>
              <a:spcAft>
                <a:spcPts val="0"/>
              </a:spcAft>
              <a:buNone/>
              <a:defRPr sz="2400">
                <a:latin typeface="Squada One"/>
                <a:ea typeface="Squada One"/>
                <a:cs typeface="Squada One"/>
                <a:sym typeface="Squada One"/>
              </a:defRPr>
            </a:lvl8pPr>
            <a:lvl9pPr lvl="8" algn="ctr" rtl="0">
              <a:lnSpc>
                <a:spcPct val="100000"/>
              </a:lnSpc>
              <a:spcBef>
                <a:spcPts val="1600"/>
              </a:spcBef>
              <a:spcAft>
                <a:spcPts val="1600"/>
              </a:spcAft>
              <a:buNone/>
              <a:defRPr sz="2400">
                <a:latin typeface="Squada One"/>
                <a:ea typeface="Squada One"/>
                <a:cs typeface="Squada One"/>
                <a:sym typeface="Squada One"/>
              </a:defRPr>
            </a:lvl9pPr>
          </a:lstStyle>
          <a:p>
            <a:endParaRPr/>
          </a:p>
        </p:txBody>
      </p:sp>
      <p:sp>
        <p:nvSpPr>
          <p:cNvPr id="242" name="Google Shape;242;p15"/>
          <p:cNvSpPr txBox="1">
            <a:spLocks noGrp="1"/>
          </p:cNvSpPr>
          <p:nvPr>
            <p:ph type="subTitle" idx="4"/>
          </p:nvPr>
        </p:nvSpPr>
        <p:spPr>
          <a:xfrm>
            <a:off x="6095071" y="3523725"/>
            <a:ext cx="2255100" cy="77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43" name="Google Shape;243;p15"/>
          <p:cNvSpPr txBox="1">
            <a:spLocks noGrp="1"/>
          </p:cNvSpPr>
          <p:nvPr>
            <p:ph type="subTitle" idx="5"/>
          </p:nvPr>
        </p:nvSpPr>
        <p:spPr>
          <a:xfrm>
            <a:off x="3421421" y="3523725"/>
            <a:ext cx="2255100" cy="77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44" name="Google Shape;244;p15"/>
          <p:cNvSpPr txBox="1">
            <a:spLocks noGrp="1"/>
          </p:cNvSpPr>
          <p:nvPr>
            <p:ph type="subTitle" idx="6"/>
          </p:nvPr>
        </p:nvSpPr>
        <p:spPr>
          <a:xfrm>
            <a:off x="747771" y="3523725"/>
            <a:ext cx="2255100" cy="77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245" name="Google Shape;245;p15"/>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grpSp>
        <p:nvGrpSpPr>
          <p:cNvPr id="246" name="Google Shape;246;p15"/>
          <p:cNvGrpSpPr/>
          <p:nvPr/>
        </p:nvGrpSpPr>
        <p:grpSpPr>
          <a:xfrm>
            <a:off x="2410550" y="0"/>
            <a:ext cx="6730688" cy="6715400"/>
            <a:chOff x="2407950" y="0"/>
            <a:chExt cx="6730688" cy="6715400"/>
          </a:xfrm>
        </p:grpSpPr>
        <p:sp>
          <p:nvSpPr>
            <p:cNvPr id="247" name="Google Shape;247;p15"/>
            <p:cNvSpPr/>
            <p:nvPr/>
          </p:nvSpPr>
          <p:spPr>
            <a:xfrm>
              <a:off x="2407950" y="41039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rot="10800000">
              <a:off x="8357563" y="3476400"/>
              <a:ext cx="781075" cy="995825"/>
            </a:xfrm>
            <a:custGeom>
              <a:avLst/>
              <a:gdLst/>
              <a:ahLst/>
              <a:cxnLst/>
              <a:rect l="l" t="t" r="r" b="b"/>
              <a:pathLst>
                <a:path w="31243" h="39833" extrusionOk="0">
                  <a:moveTo>
                    <a:pt x="1" y="1"/>
                  </a:moveTo>
                  <a:lnTo>
                    <a:pt x="1" y="7491"/>
                  </a:lnTo>
                  <a:lnTo>
                    <a:pt x="21885" y="22311"/>
                  </a:lnTo>
                  <a:lnTo>
                    <a:pt x="1" y="32938"/>
                  </a:lnTo>
                  <a:lnTo>
                    <a:pt x="1" y="39832"/>
                  </a:lnTo>
                  <a:lnTo>
                    <a:pt x="29423" y="25547"/>
                  </a:lnTo>
                  <a:cubicBezTo>
                    <a:pt x="29727" y="25400"/>
                    <a:pt x="29996" y="25210"/>
                    <a:pt x="30229" y="24983"/>
                  </a:cubicBezTo>
                  <a:cubicBezTo>
                    <a:pt x="30769" y="24462"/>
                    <a:pt x="31110" y="23751"/>
                    <a:pt x="31167" y="22979"/>
                  </a:cubicBezTo>
                  <a:cubicBezTo>
                    <a:pt x="31242" y="21871"/>
                    <a:pt x="30726" y="20810"/>
                    <a:pt x="29812" y="20189"/>
                  </a:cubicBezTo>
                  <a:lnTo>
                    <a:pt x="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15"/>
          <p:cNvGrpSpPr/>
          <p:nvPr/>
        </p:nvGrpSpPr>
        <p:grpSpPr>
          <a:xfrm>
            <a:off x="317250" y="100236"/>
            <a:ext cx="8509400" cy="5119132"/>
            <a:chOff x="317250" y="100236"/>
            <a:chExt cx="8509400" cy="5119132"/>
          </a:xfrm>
        </p:grpSpPr>
        <p:sp>
          <p:nvSpPr>
            <p:cNvPr id="251" name="Google Shape;251;p15"/>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15"/>
            <p:cNvGrpSpPr/>
            <p:nvPr/>
          </p:nvGrpSpPr>
          <p:grpSpPr>
            <a:xfrm>
              <a:off x="317250" y="268825"/>
              <a:ext cx="8509400" cy="4605850"/>
              <a:chOff x="317250" y="268825"/>
              <a:chExt cx="8509400" cy="4605850"/>
            </a:xfrm>
          </p:grpSpPr>
          <p:sp>
            <p:nvSpPr>
              <p:cNvPr id="256" name="Google Shape;256;p15"/>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5"/>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
  <p:cSld name="ONE_COLUMN_TEXT_1_1">
    <p:bg>
      <p:bgPr>
        <a:gradFill>
          <a:gsLst>
            <a:gs pos="0">
              <a:schemeClr val="dk1"/>
            </a:gs>
            <a:gs pos="100000">
              <a:schemeClr val="lt1"/>
            </a:gs>
          </a:gsLst>
          <a:lin ang="5400700" scaled="0"/>
        </a:gradFill>
        <a:effectLst/>
      </p:bgPr>
    </p:bg>
    <p:spTree>
      <p:nvGrpSpPr>
        <p:cNvPr id="1" name="Shape 260"/>
        <p:cNvGrpSpPr/>
        <p:nvPr/>
      </p:nvGrpSpPr>
      <p:grpSpPr>
        <a:xfrm>
          <a:off x="0" y="0"/>
          <a:ext cx="0" cy="0"/>
          <a:chOff x="0" y="0"/>
          <a:chExt cx="0" cy="0"/>
        </a:xfrm>
      </p:grpSpPr>
      <p:grpSp>
        <p:nvGrpSpPr>
          <p:cNvPr id="261" name="Google Shape;261;p16"/>
          <p:cNvGrpSpPr/>
          <p:nvPr/>
        </p:nvGrpSpPr>
        <p:grpSpPr>
          <a:xfrm>
            <a:off x="317250" y="100236"/>
            <a:ext cx="8509400" cy="5119132"/>
            <a:chOff x="317250" y="100236"/>
            <a:chExt cx="8509400" cy="5119132"/>
          </a:xfrm>
        </p:grpSpPr>
        <p:sp>
          <p:nvSpPr>
            <p:cNvPr id="262" name="Google Shape;262;p16"/>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6"/>
            <p:cNvGrpSpPr/>
            <p:nvPr/>
          </p:nvGrpSpPr>
          <p:grpSpPr>
            <a:xfrm>
              <a:off x="317250" y="268825"/>
              <a:ext cx="8509400" cy="4605850"/>
              <a:chOff x="317250" y="268825"/>
              <a:chExt cx="8509400" cy="4605850"/>
            </a:xfrm>
          </p:grpSpPr>
          <p:sp>
            <p:nvSpPr>
              <p:cNvPr id="267" name="Google Shape;267;p16"/>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16"/>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16"/>
          <p:cNvSpPr txBox="1">
            <a:spLocks noGrp="1"/>
          </p:cNvSpPr>
          <p:nvPr>
            <p:ph type="subTitle" idx="1"/>
          </p:nvPr>
        </p:nvSpPr>
        <p:spPr>
          <a:xfrm>
            <a:off x="720000" y="2584175"/>
            <a:ext cx="4016400" cy="16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272" name="Google Shape;272;p16"/>
          <p:cNvSpPr txBox="1">
            <a:spLocks noGrp="1"/>
          </p:cNvSpPr>
          <p:nvPr>
            <p:ph type="ctrTitle"/>
          </p:nvPr>
        </p:nvSpPr>
        <p:spPr>
          <a:xfrm>
            <a:off x="720050" y="349075"/>
            <a:ext cx="26001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5">
    <p:bg>
      <p:bgPr>
        <a:gradFill>
          <a:gsLst>
            <a:gs pos="0">
              <a:schemeClr val="dk1"/>
            </a:gs>
            <a:gs pos="100000">
              <a:schemeClr val="lt1"/>
            </a:gs>
          </a:gsLst>
          <a:lin ang="5400700" scaled="0"/>
        </a:gradFill>
        <a:effectLst/>
      </p:bgPr>
    </p:bg>
    <p:spTree>
      <p:nvGrpSpPr>
        <p:cNvPr id="1" name="Shape 420"/>
        <p:cNvGrpSpPr/>
        <p:nvPr/>
      </p:nvGrpSpPr>
      <p:grpSpPr>
        <a:xfrm>
          <a:off x="0" y="0"/>
          <a:ext cx="0" cy="0"/>
          <a:chOff x="0" y="0"/>
          <a:chExt cx="0" cy="0"/>
        </a:xfrm>
      </p:grpSpPr>
      <p:grpSp>
        <p:nvGrpSpPr>
          <p:cNvPr id="421" name="Google Shape;421;p25"/>
          <p:cNvGrpSpPr/>
          <p:nvPr/>
        </p:nvGrpSpPr>
        <p:grpSpPr>
          <a:xfrm>
            <a:off x="2600" y="0"/>
            <a:ext cx="9138638" cy="5143500"/>
            <a:chOff x="2600" y="0"/>
            <a:chExt cx="9138638" cy="5143500"/>
          </a:xfrm>
        </p:grpSpPr>
        <p:sp>
          <p:nvSpPr>
            <p:cNvPr id="422" name="Google Shape;422;p25"/>
            <p:cNvSpPr/>
            <p:nvPr/>
          </p:nvSpPr>
          <p:spPr>
            <a:xfrm>
              <a:off x="2325975" y="325725"/>
              <a:ext cx="4491900" cy="4491900"/>
            </a:xfrm>
            <a:prstGeom prst="ellipse">
              <a:avLst/>
            </a:pr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25"/>
            <p:cNvGrpSpPr/>
            <p:nvPr/>
          </p:nvGrpSpPr>
          <p:grpSpPr>
            <a:xfrm>
              <a:off x="2600" y="0"/>
              <a:ext cx="9138638" cy="5143500"/>
              <a:chOff x="0" y="0"/>
              <a:chExt cx="9138638" cy="5143500"/>
            </a:xfrm>
          </p:grpSpPr>
          <p:sp>
            <p:nvSpPr>
              <p:cNvPr id="424" name="Google Shape;424;p25"/>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0" y="0"/>
                <a:ext cx="4590109" cy="2185646"/>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rot="10800000">
                <a:off x="8357563" y="268825"/>
                <a:ext cx="781075" cy="995825"/>
              </a:xfrm>
              <a:custGeom>
                <a:avLst/>
                <a:gdLst/>
                <a:ahLst/>
                <a:cxnLst/>
                <a:rect l="l" t="t" r="r" b="b"/>
                <a:pathLst>
                  <a:path w="31243" h="39833" extrusionOk="0">
                    <a:moveTo>
                      <a:pt x="1" y="1"/>
                    </a:moveTo>
                    <a:lnTo>
                      <a:pt x="1" y="7491"/>
                    </a:lnTo>
                    <a:lnTo>
                      <a:pt x="21885" y="22311"/>
                    </a:lnTo>
                    <a:lnTo>
                      <a:pt x="1" y="32938"/>
                    </a:lnTo>
                    <a:lnTo>
                      <a:pt x="1" y="39832"/>
                    </a:lnTo>
                    <a:lnTo>
                      <a:pt x="29423" y="25547"/>
                    </a:lnTo>
                    <a:cubicBezTo>
                      <a:pt x="29727" y="25400"/>
                      <a:pt x="29996" y="25210"/>
                      <a:pt x="30229" y="24983"/>
                    </a:cubicBezTo>
                    <a:cubicBezTo>
                      <a:pt x="30769" y="24462"/>
                      <a:pt x="31110" y="23751"/>
                      <a:pt x="31167" y="22979"/>
                    </a:cubicBezTo>
                    <a:cubicBezTo>
                      <a:pt x="31242" y="21871"/>
                      <a:pt x="30726" y="20810"/>
                      <a:pt x="29812" y="20189"/>
                    </a:cubicBezTo>
                    <a:lnTo>
                      <a:pt x="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8" name="Google Shape;428;p25"/>
          <p:cNvGrpSpPr/>
          <p:nvPr/>
        </p:nvGrpSpPr>
        <p:grpSpPr>
          <a:xfrm>
            <a:off x="317250" y="100236"/>
            <a:ext cx="8509400" cy="5119132"/>
            <a:chOff x="317250" y="100236"/>
            <a:chExt cx="8509400" cy="5119132"/>
          </a:xfrm>
        </p:grpSpPr>
        <p:sp>
          <p:nvSpPr>
            <p:cNvPr id="429" name="Google Shape;429;p25"/>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5"/>
            <p:cNvGrpSpPr/>
            <p:nvPr/>
          </p:nvGrpSpPr>
          <p:grpSpPr>
            <a:xfrm>
              <a:off x="317250" y="268825"/>
              <a:ext cx="8509400" cy="4605850"/>
              <a:chOff x="317250" y="268825"/>
              <a:chExt cx="8509400" cy="4605850"/>
            </a:xfrm>
          </p:grpSpPr>
          <p:sp>
            <p:nvSpPr>
              <p:cNvPr id="434" name="Google Shape;434;p25"/>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25"/>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25"/>
          <p:cNvSpPr txBox="1">
            <a:spLocks noGrp="1"/>
          </p:cNvSpPr>
          <p:nvPr>
            <p:ph type="title"/>
          </p:nvPr>
        </p:nvSpPr>
        <p:spPr>
          <a:xfrm>
            <a:off x="725275" y="822175"/>
            <a:ext cx="5511300" cy="13812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7200"/>
            </a:lvl1pPr>
            <a:lvl2pPr lvl="1" algn="ctr" rtl="0">
              <a:spcBef>
                <a:spcPts val="0"/>
              </a:spcBef>
              <a:spcAft>
                <a:spcPts val="0"/>
              </a:spcAft>
              <a:buSzPts val="4200"/>
              <a:buNone/>
              <a:defRPr sz="4200" b="0"/>
            </a:lvl2pPr>
            <a:lvl3pPr lvl="2" algn="ctr" rtl="0">
              <a:spcBef>
                <a:spcPts val="0"/>
              </a:spcBef>
              <a:spcAft>
                <a:spcPts val="0"/>
              </a:spcAft>
              <a:buSzPts val="4200"/>
              <a:buNone/>
              <a:defRPr sz="4200" b="0"/>
            </a:lvl3pPr>
            <a:lvl4pPr lvl="3" algn="ctr" rtl="0">
              <a:spcBef>
                <a:spcPts val="0"/>
              </a:spcBef>
              <a:spcAft>
                <a:spcPts val="0"/>
              </a:spcAft>
              <a:buSzPts val="4200"/>
              <a:buNone/>
              <a:defRPr sz="4200" b="0"/>
            </a:lvl4pPr>
            <a:lvl5pPr lvl="4" algn="ctr" rtl="0">
              <a:spcBef>
                <a:spcPts val="0"/>
              </a:spcBef>
              <a:spcAft>
                <a:spcPts val="0"/>
              </a:spcAft>
              <a:buSzPts val="4200"/>
              <a:buNone/>
              <a:defRPr sz="4200" b="0"/>
            </a:lvl5pPr>
            <a:lvl6pPr lvl="5" algn="ctr" rtl="0">
              <a:spcBef>
                <a:spcPts val="0"/>
              </a:spcBef>
              <a:spcAft>
                <a:spcPts val="0"/>
              </a:spcAft>
              <a:buSzPts val="4200"/>
              <a:buNone/>
              <a:defRPr sz="4200" b="0"/>
            </a:lvl6pPr>
            <a:lvl7pPr lvl="6" algn="ctr" rtl="0">
              <a:spcBef>
                <a:spcPts val="0"/>
              </a:spcBef>
              <a:spcAft>
                <a:spcPts val="0"/>
              </a:spcAft>
              <a:buSzPts val="4200"/>
              <a:buNone/>
              <a:defRPr sz="4200" b="0"/>
            </a:lvl7pPr>
            <a:lvl8pPr lvl="7" algn="ctr" rtl="0">
              <a:spcBef>
                <a:spcPts val="0"/>
              </a:spcBef>
              <a:spcAft>
                <a:spcPts val="0"/>
              </a:spcAft>
              <a:buSzPts val="4200"/>
              <a:buNone/>
              <a:defRPr sz="4200" b="0"/>
            </a:lvl8pPr>
            <a:lvl9pPr lvl="8" algn="ctr" rtl="0">
              <a:spcBef>
                <a:spcPts val="0"/>
              </a:spcBef>
              <a:spcAft>
                <a:spcPts val="0"/>
              </a:spcAft>
              <a:buSzPts val="4200"/>
              <a:buNone/>
              <a:defRPr sz="4200" b="0"/>
            </a:lvl9pPr>
          </a:lstStyle>
          <a:p>
            <a:endParaRPr/>
          </a:p>
        </p:txBody>
      </p:sp>
      <p:sp>
        <p:nvSpPr>
          <p:cNvPr id="439" name="Google Shape;439;p25"/>
          <p:cNvSpPr txBox="1">
            <a:spLocks noGrp="1"/>
          </p:cNvSpPr>
          <p:nvPr>
            <p:ph type="subTitle" idx="1"/>
          </p:nvPr>
        </p:nvSpPr>
        <p:spPr>
          <a:xfrm>
            <a:off x="725275" y="2159225"/>
            <a:ext cx="4322700" cy="116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0" name="Google Shape;440;p25"/>
          <p:cNvSpPr txBox="1"/>
          <p:nvPr/>
        </p:nvSpPr>
        <p:spPr>
          <a:xfrm>
            <a:off x="5628450" y="1155025"/>
            <a:ext cx="2796000" cy="537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300"/>
              </a:spcBef>
              <a:spcAft>
                <a:spcPts val="0"/>
              </a:spcAft>
              <a:buNone/>
            </a:pPr>
            <a:r>
              <a:rPr lang="en" sz="1200">
                <a:solidFill>
                  <a:schemeClr val="accent2"/>
                </a:solidFill>
                <a:latin typeface="Barlow"/>
                <a:ea typeface="Barlow"/>
                <a:cs typeface="Barlow"/>
                <a:sym typeface="Barlow"/>
              </a:rPr>
              <a:t>CREDITS: This presentation template was created by </a:t>
            </a:r>
            <a:r>
              <a:rPr lang="en" sz="1200">
                <a:solidFill>
                  <a:schemeClr val="accent2"/>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accent2"/>
                </a:solidFill>
                <a:latin typeface="Barlow"/>
                <a:ea typeface="Barlow"/>
                <a:cs typeface="Barlow"/>
                <a:sym typeface="Barlow"/>
              </a:rPr>
              <a:t>, including icons by </a:t>
            </a:r>
            <a:r>
              <a:rPr lang="en" sz="1200">
                <a:solidFill>
                  <a:schemeClr val="accent2"/>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accent2"/>
                </a:solidFill>
                <a:latin typeface="Barlow"/>
                <a:ea typeface="Barlow"/>
                <a:cs typeface="Barlow"/>
                <a:sym typeface="Barlow"/>
              </a:rPr>
              <a:t>, and infographics &amp; images by </a:t>
            </a:r>
            <a:r>
              <a:rPr lang="en" sz="1200">
                <a:solidFill>
                  <a:schemeClr val="accent2"/>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a:solidFill>
                <a:schemeClr val="accent2"/>
              </a:solidFill>
              <a:latin typeface="Barlow"/>
              <a:ea typeface="Barlow"/>
              <a:cs typeface="Barlow"/>
              <a:sym typeface="Barlow"/>
            </a:endParaRPr>
          </a:p>
          <a:p>
            <a:pPr marL="0" lvl="0" indent="0" algn="r" rtl="0">
              <a:spcBef>
                <a:spcPts val="0"/>
              </a:spcBef>
              <a:spcAft>
                <a:spcPts val="0"/>
              </a:spcAft>
              <a:buNone/>
            </a:pPr>
            <a:endParaRPr sz="1200">
              <a:solidFill>
                <a:schemeClr val="accent2"/>
              </a:solidFill>
              <a:latin typeface="Barlow"/>
              <a:ea typeface="Barlow"/>
              <a:cs typeface="Barlow"/>
              <a:sym typeface="Barlow"/>
            </a:endParaRPr>
          </a:p>
          <a:p>
            <a:pPr marL="0" lvl="0" indent="0" algn="r" rtl="0">
              <a:lnSpc>
                <a:spcPct val="115000"/>
              </a:lnSpc>
              <a:spcBef>
                <a:spcPts val="300"/>
              </a:spcBef>
              <a:spcAft>
                <a:spcPts val="0"/>
              </a:spcAft>
              <a:buNone/>
            </a:pPr>
            <a:endParaRPr sz="1200">
              <a:solidFill>
                <a:schemeClr val="accent2"/>
              </a:solidFill>
              <a:latin typeface="Barlow"/>
              <a:ea typeface="Barlow"/>
              <a:cs typeface="Barlow"/>
              <a:sym typeface="Barlow"/>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
  <p:cSld name="CUSTOM_9_1_1_1">
    <p:bg>
      <p:bgPr>
        <a:gradFill>
          <a:gsLst>
            <a:gs pos="0">
              <a:schemeClr val="dk1"/>
            </a:gs>
            <a:gs pos="100000">
              <a:schemeClr val="lt1"/>
            </a:gs>
          </a:gsLst>
          <a:lin ang="5400700" scaled="0"/>
        </a:gradFill>
        <a:effectLst/>
      </p:bgPr>
    </p:bg>
    <p:spTree>
      <p:nvGrpSpPr>
        <p:cNvPr id="1" name="Shape 441"/>
        <p:cNvGrpSpPr/>
        <p:nvPr/>
      </p:nvGrpSpPr>
      <p:grpSpPr>
        <a:xfrm>
          <a:off x="0" y="0"/>
          <a:ext cx="0" cy="0"/>
          <a:chOff x="0" y="0"/>
          <a:chExt cx="0" cy="0"/>
        </a:xfrm>
      </p:grpSpPr>
      <p:grpSp>
        <p:nvGrpSpPr>
          <p:cNvPr id="442" name="Google Shape;442;p26"/>
          <p:cNvGrpSpPr/>
          <p:nvPr/>
        </p:nvGrpSpPr>
        <p:grpSpPr>
          <a:xfrm>
            <a:off x="317250" y="100236"/>
            <a:ext cx="8509400" cy="5119132"/>
            <a:chOff x="317250" y="100236"/>
            <a:chExt cx="8509400" cy="5119132"/>
          </a:xfrm>
        </p:grpSpPr>
        <p:sp>
          <p:nvSpPr>
            <p:cNvPr id="443" name="Google Shape;443;p26"/>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26"/>
            <p:cNvGrpSpPr/>
            <p:nvPr/>
          </p:nvGrpSpPr>
          <p:grpSpPr>
            <a:xfrm>
              <a:off x="317250" y="268825"/>
              <a:ext cx="8509400" cy="4605850"/>
              <a:chOff x="317250" y="268825"/>
              <a:chExt cx="8509400" cy="4605850"/>
            </a:xfrm>
          </p:grpSpPr>
          <p:sp>
            <p:nvSpPr>
              <p:cNvPr id="448" name="Google Shape;448;p26"/>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26"/>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dk1"/>
            </a:gs>
            <a:gs pos="100000">
              <a:schemeClr val="lt1"/>
            </a:gs>
          </a:gsLst>
          <a:lin ang="5400700" scaled="0"/>
        </a:gradFill>
        <a:effectLst/>
      </p:bgPr>
    </p:bg>
    <p:spTree>
      <p:nvGrpSpPr>
        <p:cNvPr id="1" name="Shape 28"/>
        <p:cNvGrpSpPr/>
        <p:nvPr/>
      </p:nvGrpSpPr>
      <p:grpSpPr>
        <a:xfrm>
          <a:off x="0" y="0"/>
          <a:ext cx="0" cy="0"/>
          <a:chOff x="0" y="0"/>
          <a:chExt cx="0" cy="0"/>
        </a:xfrm>
      </p:grpSpPr>
      <p:grpSp>
        <p:nvGrpSpPr>
          <p:cNvPr id="29" name="Google Shape;29;p3"/>
          <p:cNvGrpSpPr/>
          <p:nvPr/>
        </p:nvGrpSpPr>
        <p:grpSpPr>
          <a:xfrm>
            <a:off x="317250" y="100236"/>
            <a:ext cx="8509400" cy="5119132"/>
            <a:chOff x="317250" y="100236"/>
            <a:chExt cx="8509400" cy="5119132"/>
          </a:xfrm>
        </p:grpSpPr>
        <p:sp>
          <p:nvSpPr>
            <p:cNvPr id="30" name="Google Shape;30;p3"/>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3"/>
            <p:cNvGrpSpPr/>
            <p:nvPr/>
          </p:nvGrpSpPr>
          <p:grpSpPr>
            <a:xfrm>
              <a:off x="317250" y="268825"/>
              <a:ext cx="8509400" cy="4605850"/>
              <a:chOff x="317250" y="268825"/>
              <a:chExt cx="8509400" cy="4605850"/>
            </a:xfrm>
          </p:grpSpPr>
          <p:sp>
            <p:nvSpPr>
              <p:cNvPr id="35" name="Google Shape;35;p3"/>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3"/>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3"/>
          <p:cNvGrpSpPr/>
          <p:nvPr/>
        </p:nvGrpSpPr>
        <p:grpSpPr>
          <a:xfrm>
            <a:off x="-12" y="-12"/>
            <a:ext cx="7545763" cy="5143513"/>
            <a:chOff x="-12" y="-12"/>
            <a:chExt cx="7545763" cy="5143513"/>
          </a:xfrm>
        </p:grpSpPr>
        <p:grpSp>
          <p:nvGrpSpPr>
            <p:cNvPr id="40" name="Google Shape;40;p3"/>
            <p:cNvGrpSpPr/>
            <p:nvPr/>
          </p:nvGrpSpPr>
          <p:grpSpPr>
            <a:xfrm>
              <a:off x="5048975" y="0"/>
              <a:ext cx="2496775" cy="5143500"/>
              <a:chOff x="5046375" y="0"/>
              <a:chExt cx="2496775" cy="5143500"/>
            </a:xfrm>
          </p:grpSpPr>
          <p:sp>
            <p:nvSpPr>
              <p:cNvPr id="41" name="Google Shape;41;p3"/>
              <p:cNvSpPr/>
              <p:nvPr/>
            </p:nvSpPr>
            <p:spPr>
              <a:xfrm>
                <a:off x="5046375"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3"/>
            <p:cNvSpPr/>
            <p:nvPr/>
          </p:nvSpPr>
          <p:spPr>
            <a:xfrm rot="-5400000">
              <a:off x="-332850" y="33282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3"/>
          <p:cNvSpPr txBox="1">
            <a:spLocks noGrp="1"/>
          </p:cNvSpPr>
          <p:nvPr>
            <p:ph type="title"/>
          </p:nvPr>
        </p:nvSpPr>
        <p:spPr>
          <a:xfrm>
            <a:off x="725275" y="1723200"/>
            <a:ext cx="3863100" cy="2021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1294A"/>
              </a:buClr>
              <a:buSzPts val="4200"/>
              <a:buNone/>
              <a:defRPr sz="6000">
                <a:solidFill>
                  <a:srgbClr val="FFFFFF"/>
                </a:solidFill>
              </a:defRPr>
            </a:lvl1pPr>
            <a:lvl2pPr lvl="1" algn="ctr" rtl="0">
              <a:spcBef>
                <a:spcPts val="0"/>
              </a:spcBef>
              <a:spcAft>
                <a:spcPts val="0"/>
              </a:spcAft>
              <a:buClr>
                <a:srgbClr val="41294A"/>
              </a:buClr>
              <a:buSzPts val="4200"/>
              <a:buNone/>
              <a:defRPr sz="4200">
                <a:solidFill>
                  <a:srgbClr val="41294A"/>
                </a:solidFill>
              </a:defRPr>
            </a:lvl2pPr>
            <a:lvl3pPr lvl="2" algn="ctr" rtl="0">
              <a:spcBef>
                <a:spcPts val="0"/>
              </a:spcBef>
              <a:spcAft>
                <a:spcPts val="0"/>
              </a:spcAft>
              <a:buClr>
                <a:srgbClr val="41294A"/>
              </a:buClr>
              <a:buSzPts val="4200"/>
              <a:buNone/>
              <a:defRPr sz="4200">
                <a:solidFill>
                  <a:srgbClr val="41294A"/>
                </a:solidFill>
              </a:defRPr>
            </a:lvl3pPr>
            <a:lvl4pPr lvl="3" algn="ctr" rtl="0">
              <a:spcBef>
                <a:spcPts val="0"/>
              </a:spcBef>
              <a:spcAft>
                <a:spcPts val="0"/>
              </a:spcAft>
              <a:buClr>
                <a:srgbClr val="41294A"/>
              </a:buClr>
              <a:buSzPts val="4200"/>
              <a:buNone/>
              <a:defRPr sz="4200">
                <a:solidFill>
                  <a:srgbClr val="41294A"/>
                </a:solidFill>
              </a:defRPr>
            </a:lvl4pPr>
            <a:lvl5pPr lvl="4" algn="ctr" rtl="0">
              <a:spcBef>
                <a:spcPts val="0"/>
              </a:spcBef>
              <a:spcAft>
                <a:spcPts val="0"/>
              </a:spcAft>
              <a:buClr>
                <a:srgbClr val="41294A"/>
              </a:buClr>
              <a:buSzPts val="4200"/>
              <a:buNone/>
              <a:defRPr sz="4200">
                <a:solidFill>
                  <a:srgbClr val="41294A"/>
                </a:solidFill>
              </a:defRPr>
            </a:lvl5pPr>
            <a:lvl6pPr lvl="5" algn="ctr" rtl="0">
              <a:spcBef>
                <a:spcPts val="0"/>
              </a:spcBef>
              <a:spcAft>
                <a:spcPts val="0"/>
              </a:spcAft>
              <a:buClr>
                <a:srgbClr val="41294A"/>
              </a:buClr>
              <a:buSzPts val="4200"/>
              <a:buNone/>
              <a:defRPr sz="4200">
                <a:solidFill>
                  <a:srgbClr val="41294A"/>
                </a:solidFill>
              </a:defRPr>
            </a:lvl6pPr>
            <a:lvl7pPr lvl="6" algn="ctr" rtl="0">
              <a:spcBef>
                <a:spcPts val="0"/>
              </a:spcBef>
              <a:spcAft>
                <a:spcPts val="0"/>
              </a:spcAft>
              <a:buClr>
                <a:srgbClr val="41294A"/>
              </a:buClr>
              <a:buSzPts val="4200"/>
              <a:buNone/>
              <a:defRPr sz="4200">
                <a:solidFill>
                  <a:srgbClr val="41294A"/>
                </a:solidFill>
              </a:defRPr>
            </a:lvl7pPr>
            <a:lvl8pPr lvl="7" algn="ctr" rtl="0">
              <a:spcBef>
                <a:spcPts val="0"/>
              </a:spcBef>
              <a:spcAft>
                <a:spcPts val="0"/>
              </a:spcAft>
              <a:buClr>
                <a:srgbClr val="41294A"/>
              </a:buClr>
              <a:buSzPts val="4200"/>
              <a:buNone/>
              <a:defRPr sz="4200">
                <a:solidFill>
                  <a:srgbClr val="41294A"/>
                </a:solidFill>
              </a:defRPr>
            </a:lvl8pPr>
            <a:lvl9pPr lvl="8" algn="ctr" rtl="0">
              <a:spcBef>
                <a:spcPts val="0"/>
              </a:spcBef>
              <a:spcAft>
                <a:spcPts val="0"/>
              </a:spcAft>
              <a:buClr>
                <a:srgbClr val="41294A"/>
              </a:buClr>
              <a:buSzPts val="4200"/>
              <a:buNone/>
              <a:defRPr sz="4200">
                <a:solidFill>
                  <a:srgbClr val="41294A"/>
                </a:solidFill>
              </a:defRPr>
            </a:lvl9pPr>
          </a:lstStyle>
          <a:p>
            <a:endParaRPr/>
          </a:p>
        </p:txBody>
      </p:sp>
      <p:sp>
        <p:nvSpPr>
          <p:cNvPr id="45" name="Google Shape;45;p3"/>
          <p:cNvSpPr txBox="1">
            <a:spLocks noGrp="1"/>
          </p:cNvSpPr>
          <p:nvPr>
            <p:ph type="subTitle" idx="1"/>
          </p:nvPr>
        </p:nvSpPr>
        <p:spPr>
          <a:xfrm>
            <a:off x="725275" y="3795910"/>
            <a:ext cx="6044100" cy="3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1294A"/>
              </a:buClr>
              <a:buSzPts val="2100"/>
              <a:buNone/>
              <a:defRPr sz="1600">
                <a:solidFill>
                  <a:srgbClr val="FFFFFF"/>
                </a:solidFill>
              </a:defRPr>
            </a:lvl1pPr>
            <a:lvl2pPr lvl="1" algn="ctr" rtl="0">
              <a:lnSpc>
                <a:spcPct val="100000"/>
              </a:lnSpc>
              <a:spcBef>
                <a:spcPts val="0"/>
              </a:spcBef>
              <a:spcAft>
                <a:spcPts val="0"/>
              </a:spcAft>
              <a:buClr>
                <a:srgbClr val="41294A"/>
              </a:buClr>
              <a:buSzPts val="2100"/>
              <a:buNone/>
              <a:defRPr sz="2100">
                <a:solidFill>
                  <a:srgbClr val="41294A"/>
                </a:solidFill>
              </a:defRPr>
            </a:lvl2pPr>
            <a:lvl3pPr lvl="2" algn="ctr" rtl="0">
              <a:lnSpc>
                <a:spcPct val="100000"/>
              </a:lnSpc>
              <a:spcBef>
                <a:spcPts val="0"/>
              </a:spcBef>
              <a:spcAft>
                <a:spcPts val="0"/>
              </a:spcAft>
              <a:buClr>
                <a:srgbClr val="41294A"/>
              </a:buClr>
              <a:buSzPts val="2100"/>
              <a:buNone/>
              <a:defRPr sz="2100">
                <a:solidFill>
                  <a:srgbClr val="41294A"/>
                </a:solidFill>
              </a:defRPr>
            </a:lvl3pPr>
            <a:lvl4pPr lvl="3" algn="ctr" rtl="0">
              <a:lnSpc>
                <a:spcPct val="100000"/>
              </a:lnSpc>
              <a:spcBef>
                <a:spcPts val="0"/>
              </a:spcBef>
              <a:spcAft>
                <a:spcPts val="0"/>
              </a:spcAft>
              <a:buClr>
                <a:srgbClr val="41294A"/>
              </a:buClr>
              <a:buSzPts val="2100"/>
              <a:buNone/>
              <a:defRPr sz="2100">
                <a:solidFill>
                  <a:srgbClr val="41294A"/>
                </a:solidFill>
              </a:defRPr>
            </a:lvl4pPr>
            <a:lvl5pPr lvl="4" algn="ctr" rtl="0">
              <a:lnSpc>
                <a:spcPct val="100000"/>
              </a:lnSpc>
              <a:spcBef>
                <a:spcPts val="0"/>
              </a:spcBef>
              <a:spcAft>
                <a:spcPts val="0"/>
              </a:spcAft>
              <a:buClr>
                <a:srgbClr val="41294A"/>
              </a:buClr>
              <a:buSzPts val="2100"/>
              <a:buNone/>
              <a:defRPr sz="2100">
                <a:solidFill>
                  <a:srgbClr val="41294A"/>
                </a:solidFill>
              </a:defRPr>
            </a:lvl5pPr>
            <a:lvl6pPr lvl="5" algn="ctr" rtl="0">
              <a:lnSpc>
                <a:spcPct val="100000"/>
              </a:lnSpc>
              <a:spcBef>
                <a:spcPts val="0"/>
              </a:spcBef>
              <a:spcAft>
                <a:spcPts val="0"/>
              </a:spcAft>
              <a:buClr>
                <a:srgbClr val="41294A"/>
              </a:buClr>
              <a:buSzPts val="2100"/>
              <a:buNone/>
              <a:defRPr sz="2100">
                <a:solidFill>
                  <a:srgbClr val="41294A"/>
                </a:solidFill>
              </a:defRPr>
            </a:lvl6pPr>
            <a:lvl7pPr lvl="6" algn="ctr" rtl="0">
              <a:lnSpc>
                <a:spcPct val="100000"/>
              </a:lnSpc>
              <a:spcBef>
                <a:spcPts val="0"/>
              </a:spcBef>
              <a:spcAft>
                <a:spcPts val="0"/>
              </a:spcAft>
              <a:buClr>
                <a:srgbClr val="41294A"/>
              </a:buClr>
              <a:buSzPts val="2100"/>
              <a:buNone/>
              <a:defRPr sz="2100">
                <a:solidFill>
                  <a:srgbClr val="41294A"/>
                </a:solidFill>
              </a:defRPr>
            </a:lvl7pPr>
            <a:lvl8pPr lvl="7" algn="ctr" rtl="0">
              <a:lnSpc>
                <a:spcPct val="100000"/>
              </a:lnSpc>
              <a:spcBef>
                <a:spcPts val="0"/>
              </a:spcBef>
              <a:spcAft>
                <a:spcPts val="0"/>
              </a:spcAft>
              <a:buClr>
                <a:srgbClr val="41294A"/>
              </a:buClr>
              <a:buSzPts val="2100"/>
              <a:buNone/>
              <a:defRPr sz="2100">
                <a:solidFill>
                  <a:srgbClr val="41294A"/>
                </a:solidFill>
              </a:defRPr>
            </a:lvl8pPr>
            <a:lvl9pPr lvl="8" algn="ct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46" name="Google Shape;46;p3"/>
          <p:cNvSpPr txBox="1">
            <a:spLocks noGrp="1"/>
          </p:cNvSpPr>
          <p:nvPr>
            <p:ph type="title" idx="2" hasCustomPrompt="1"/>
          </p:nvPr>
        </p:nvSpPr>
        <p:spPr>
          <a:xfrm>
            <a:off x="725275" y="952809"/>
            <a:ext cx="1176600" cy="859200"/>
          </a:xfrm>
          <a:prstGeom prst="rect">
            <a:avLst/>
          </a:prstGeom>
          <a:noFill/>
        </p:spPr>
        <p:txBody>
          <a:bodyPr spcFirstLastPara="1" wrap="square" lIns="91425" tIns="91425" rIns="91425" bIns="91425" anchor="b" anchorCtr="0">
            <a:noAutofit/>
          </a:bodyPr>
          <a:lstStyle>
            <a:lvl1pPr lvl="0" rtl="0">
              <a:spcBef>
                <a:spcPts val="0"/>
              </a:spcBef>
              <a:spcAft>
                <a:spcPts val="0"/>
              </a:spcAft>
              <a:buClr>
                <a:srgbClr val="999999"/>
              </a:buClr>
              <a:buSzPts val="3600"/>
              <a:buNone/>
              <a:defRPr sz="6000"/>
            </a:lvl1pPr>
            <a:lvl2pPr lvl="1"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dk1"/>
            </a:gs>
            <a:gs pos="100000">
              <a:schemeClr val="lt1"/>
            </a:gs>
          </a:gsLst>
          <a:lin ang="5400700" scaled="0"/>
        </a:gradFill>
        <a:effectLst/>
      </p:bgPr>
    </p:bg>
    <p:spTree>
      <p:nvGrpSpPr>
        <p:cNvPr id="1" name="Shape 47"/>
        <p:cNvGrpSpPr/>
        <p:nvPr/>
      </p:nvGrpSpPr>
      <p:grpSpPr>
        <a:xfrm>
          <a:off x="0" y="0"/>
          <a:ext cx="0" cy="0"/>
          <a:chOff x="0" y="0"/>
          <a:chExt cx="0" cy="0"/>
        </a:xfrm>
      </p:grpSpPr>
      <p:grpSp>
        <p:nvGrpSpPr>
          <p:cNvPr id="48" name="Google Shape;48;p4"/>
          <p:cNvGrpSpPr/>
          <p:nvPr/>
        </p:nvGrpSpPr>
        <p:grpSpPr>
          <a:xfrm>
            <a:off x="485608" y="-872804"/>
            <a:ext cx="8658379" cy="7854599"/>
            <a:chOff x="485608" y="-872804"/>
            <a:chExt cx="8658379" cy="7854599"/>
          </a:xfrm>
        </p:grpSpPr>
        <p:sp>
          <p:nvSpPr>
            <p:cNvPr id="49" name="Google Shape;49;p4"/>
            <p:cNvSpPr/>
            <p:nvPr/>
          </p:nvSpPr>
          <p:spPr>
            <a:xfrm rot="5400000" flipH="1">
              <a:off x="5830875" y="33282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4"/>
            <p:cNvGrpSpPr/>
            <p:nvPr/>
          </p:nvGrpSpPr>
          <p:grpSpPr>
            <a:xfrm>
              <a:off x="485608" y="-872804"/>
              <a:ext cx="8316624" cy="7854599"/>
              <a:chOff x="-752917" y="-872804"/>
              <a:chExt cx="8316624" cy="7854599"/>
            </a:xfrm>
          </p:grpSpPr>
          <p:sp>
            <p:nvSpPr>
              <p:cNvPr id="51" name="Google Shape;51;p4"/>
              <p:cNvSpPr/>
              <p:nvPr/>
            </p:nvSpPr>
            <p:spPr>
              <a:xfrm rot="-1528096">
                <a:off x="4626846" y="39604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218363">
                <a:off x="-604607" y="-416153"/>
                <a:ext cx="2877068" cy="1369957"/>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 name="Google Shape;53;p4"/>
          <p:cNvGrpSpPr/>
          <p:nvPr/>
        </p:nvGrpSpPr>
        <p:grpSpPr>
          <a:xfrm>
            <a:off x="317250" y="100236"/>
            <a:ext cx="8509400" cy="5119132"/>
            <a:chOff x="317250" y="100236"/>
            <a:chExt cx="8509400" cy="5119132"/>
          </a:xfrm>
        </p:grpSpPr>
        <p:sp>
          <p:nvSpPr>
            <p:cNvPr id="54" name="Google Shape;54;p4"/>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4"/>
            <p:cNvGrpSpPr/>
            <p:nvPr/>
          </p:nvGrpSpPr>
          <p:grpSpPr>
            <a:xfrm>
              <a:off x="317250" y="268825"/>
              <a:ext cx="8509400" cy="4605850"/>
              <a:chOff x="317250" y="268825"/>
              <a:chExt cx="8509400" cy="4605850"/>
            </a:xfrm>
          </p:grpSpPr>
          <p:sp>
            <p:nvSpPr>
              <p:cNvPr id="59" name="Google Shape;59;p4"/>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4"/>
          <p:cNvSpPr txBox="1">
            <a:spLocks noGrp="1"/>
          </p:cNvSpPr>
          <p:nvPr>
            <p:ph type="title"/>
          </p:nvPr>
        </p:nvSpPr>
        <p:spPr>
          <a:xfrm>
            <a:off x="2960300" y="540250"/>
            <a:ext cx="5470800" cy="1583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6000"/>
            </a:lvl1pPr>
            <a:lvl2pPr lvl="1" algn="r" rtl="0">
              <a:spcBef>
                <a:spcPts val="0"/>
              </a:spcBef>
              <a:spcAft>
                <a:spcPts val="0"/>
              </a:spcAft>
              <a:buNone/>
              <a:defRPr sz="6000">
                <a:solidFill>
                  <a:schemeClr val="accent5"/>
                </a:solidFill>
                <a:latin typeface="Roboto Slab Light"/>
                <a:ea typeface="Roboto Slab Light"/>
                <a:cs typeface="Roboto Slab Light"/>
                <a:sym typeface="Roboto Slab Light"/>
              </a:defRPr>
            </a:lvl2pPr>
            <a:lvl3pPr lvl="2" algn="r" rtl="0">
              <a:spcBef>
                <a:spcPts val="0"/>
              </a:spcBef>
              <a:spcAft>
                <a:spcPts val="0"/>
              </a:spcAft>
              <a:buNone/>
              <a:defRPr sz="6000">
                <a:solidFill>
                  <a:schemeClr val="accent5"/>
                </a:solidFill>
                <a:latin typeface="Roboto Slab Light"/>
                <a:ea typeface="Roboto Slab Light"/>
                <a:cs typeface="Roboto Slab Light"/>
                <a:sym typeface="Roboto Slab Light"/>
              </a:defRPr>
            </a:lvl3pPr>
            <a:lvl4pPr lvl="3" algn="r" rtl="0">
              <a:spcBef>
                <a:spcPts val="0"/>
              </a:spcBef>
              <a:spcAft>
                <a:spcPts val="0"/>
              </a:spcAft>
              <a:buNone/>
              <a:defRPr sz="6000">
                <a:solidFill>
                  <a:schemeClr val="accent5"/>
                </a:solidFill>
                <a:latin typeface="Roboto Slab Light"/>
                <a:ea typeface="Roboto Slab Light"/>
                <a:cs typeface="Roboto Slab Light"/>
                <a:sym typeface="Roboto Slab Light"/>
              </a:defRPr>
            </a:lvl4pPr>
            <a:lvl5pPr lvl="4" algn="r" rtl="0">
              <a:spcBef>
                <a:spcPts val="0"/>
              </a:spcBef>
              <a:spcAft>
                <a:spcPts val="0"/>
              </a:spcAft>
              <a:buNone/>
              <a:defRPr sz="6000">
                <a:solidFill>
                  <a:schemeClr val="accent5"/>
                </a:solidFill>
                <a:latin typeface="Roboto Slab Light"/>
                <a:ea typeface="Roboto Slab Light"/>
                <a:cs typeface="Roboto Slab Light"/>
                <a:sym typeface="Roboto Slab Light"/>
              </a:defRPr>
            </a:lvl5pPr>
            <a:lvl6pPr lvl="5" algn="r" rtl="0">
              <a:spcBef>
                <a:spcPts val="0"/>
              </a:spcBef>
              <a:spcAft>
                <a:spcPts val="0"/>
              </a:spcAft>
              <a:buNone/>
              <a:defRPr sz="6000">
                <a:solidFill>
                  <a:schemeClr val="accent5"/>
                </a:solidFill>
                <a:latin typeface="Roboto Slab Light"/>
                <a:ea typeface="Roboto Slab Light"/>
                <a:cs typeface="Roboto Slab Light"/>
                <a:sym typeface="Roboto Slab Light"/>
              </a:defRPr>
            </a:lvl6pPr>
            <a:lvl7pPr lvl="6" algn="r" rtl="0">
              <a:spcBef>
                <a:spcPts val="0"/>
              </a:spcBef>
              <a:spcAft>
                <a:spcPts val="0"/>
              </a:spcAft>
              <a:buNone/>
              <a:defRPr sz="6000">
                <a:solidFill>
                  <a:schemeClr val="accent5"/>
                </a:solidFill>
                <a:latin typeface="Roboto Slab Light"/>
                <a:ea typeface="Roboto Slab Light"/>
                <a:cs typeface="Roboto Slab Light"/>
                <a:sym typeface="Roboto Slab Light"/>
              </a:defRPr>
            </a:lvl7pPr>
            <a:lvl8pPr lvl="7" algn="r" rtl="0">
              <a:spcBef>
                <a:spcPts val="0"/>
              </a:spcBef>
              <a:spcAft>
                <a:spcPts val="0"/>
              </a:spcAft>
              <a:buNone/>
              <a:defRPr sz="6000">
                <a:solidFill>
                  <a:schemeClr val="accent5"/>
                </a:solidFill>
                <a:latin typeface="Roboto Slab Light"/>
                <a:ea typeface="Roboto Slab Light"/>
                <a:cs typeface="Roboto Slab Light"/>
                <a:sym typeface="Roboto Slab Light"/>
              </a:defRPr>
            </a:lvl8pPr>
            <a:lvl9pPr lvl="8" algn="r" rtl="0">
              <a:spcBef>
                <a:spcPts val="0"/>
              </a:spcBef>
              <a:spcAft>
                <a:spcPts val="0"/>
              </a:spcAft>
              <a:buNone/>
              <a:defRPr sz="6000">
                <a:solidFill>
                  <a:schemeClr val="accent5"/>
                </a:solidFill>
                <a:latin typeface="Roboto Slab Light"/>
                <a:ea typeface="Roboto Slab Light"/>
                <a:cs typeface="Roboto Slab Light"/>
                <a:sym typeface="Roboto Slab Light"/>
              </a:defRPr>
            </a:lvl9pPr>
          </a:lstStyle>
          <a:p>
            <a:endParaRPr/>
          </a:p>
        </p:txBody>
      </p:sp>
      <p:sp>
        <p:nvSpPr>
          <p:cNvPr id="64" name="Google Shape;64;p4"/>
          <p:cNvSpPr txBox="1">
            <a:spLocks noGrp="1"/>
          </p:cNvSpPr>
          <p:nvPr>
            <p:ph type="subTitle" idx="1"/>
          </p:nvPr>
        </p:nvSpPr>
        <p:spPr>
          <a:xfrm flipH="1">
            <a:off x="838850" y="2229850"/>
            <a:ext cx="6806100" cy="210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dk1"/>
            </a:gs>
            <a:gs pos="100000">
              <a:schemeClr val="lt1"/>
            </a:gs>
          </a:gsLst>
          <a:lin ang="5400700" scaled="0"/>
        </a:gradFill>
        <a:effectLst/>
      </p:bgPr>
    </p:bg>
    <p:spTree>
      <p:nvGrpSpPr>
        <p:cNvPr id="1" name="Shape 65"/>
        <p:cNvGrpSpPr/>
        <p:nvPr/>
      </p:nvGrpSpPr>
      <p:grpSpPr>
        <a:xfrm>
          <a:off x="0" y="0"/>
          <a:ext cx="0" cy="0"/>
          <a:chOff x="0" y="0"/>
          <a:chExt cx="0" cy="0"/>
        </a:xfrm>
      </p:grpSpPr>
      <p:sp>
        <p:nvSpPr>
          <p:cNvPr id="66" name="Google Shape;66;p5"/>
          <p:cNvSpPr/>
          <p:nvPr/>
        </p:nvSpPr>
        <p:spPr>
          <a:xfrm rot="10800000" flipH="1">
            <a:off x="-12" y="3476400"/>
            <a:ext cx="781075" cy="995825"/>
          </a:xfrm>
          <a:custGeom>
            <a:avLst/>
            <a:gdLst/>
            <a:ahLst/>
            <a:cxnLst/>
            <a:rect l="l" t="t" r="r" b="b"/>
            <a:pathLst>
              <a:path w="31243" h="39833" extrusionOk="0">
                <a:moveTo>
                  <a:pt x="1" y="1"/>
                </a:moveTo>
                <a:lnTo>
                  <a:pt x="1" y="7491"/>
                </a:lnTo>
                <a:lnTo>
                  <a:pt x="21885" y="22311"/>
                </a:lnTo>
                <a:lnTo>
                  <a:pt x="1" y="32938"/>
                </a:lnTo>
                <a:lnTo>
                  <a:pt x="1" y="39832"/>
                </a:lnTo>
                <a:lnTo>
                  <a:pt x="29423" y="25547"/>
                </a:lnTo>
                <a:cubicBezTo>
                  <a:pt x="29727" y="25400"/>
                  <a:pt x="29996" y="25210"/>
                  <a:pt x="30229" y="24983"/>
                </a:cubicBezTo>
                <a:cubicBezTo>
                  <a:pt x="30769" y="24462"/>
                  <a:pt x="31110" y="23751"/>
                  <a:pt x="31167" y="22979"/>
                </a:cubicBezTo>
                <a:cubicBezTo>
                  <a:pt x="31242" y="21871"/>
                  <a:pt x="30726" y="20810"/>
                  <a:pt x="29812" y="20189"/>
                </a:cubicBezTo>
                <a:lnTo>
                  <a:pt x="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5"/>
          <p:cNvGrpSpPr/>
          <p:nvPr/>
        </p:nvGrpSpPr>
        <p:grpSpPr>
          <a:xfrm>
            <a:off x="317250" y="100236"/>
            <a:ext cx="8509400" cy="5119132"/>
            <a:chOff x="317250" y="100236"/>
            <a:chExt cx="8509400" cy="5119132"/>
          </a:xfrm>
        </p:grpSpPr>
        <p:sp>
          <p:nvSpPr>
            <p:cNvPr id="68" name="Google Shape;68;p5"/>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a:off x="317250" y="268825"/>
              <a:ext cx="8509400" cy="4605850"/>
              <a:chOff x="317250" y="268825"/>
              <a:chExt cx="8509400" cy="4605850"/>
            </a:xfrm>
          </p:grpSpPr>
          <p:sp>
            <p:nvSpPr>
              <p:cNvPr id="73" name="Google Shape;73;p5"/>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5"/>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5"/>
          <p:cNvSpPr txBox="1">
            <a:spLocks noGrp="1"/>
          </p:cNvSpPr>
          <p:nvPr>
            <p:ph type="subTitle" idx="1"/>
          </p:nvPr>
        </p:nvSpPr>
        <p:spPr>
          <a:xfrm>
            <a:off x="1063500" y="3116500"/>
            <a:ext cx="25554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1600"/>
              </a:spcBef>
              <a:spcAft>
                <a:spcPts val="0"/>
              </a:spcAft>
              <a:buNone/>
              <a:defRPr sz="1400">
                <a:solidFill>
                  <a:srgbClr val="FFFFFF"/>
                </a:solidFill>
              </a:defRPr>
            </a:lvl2pPr>
            <a:lvl3pPr lvl="2" algn="ctr" rtl="0">
              <a:lnSpc>
                <a:spcPct val="100000"/>
              </a:lnSpc>
              <a:spcBef>
                <a:spcPts val="1600"/>
              </a:spcBef>
              <a:spcAft>
                <a:spcPts val="0"/>
              </a:spcAft>
              <a:buNone/>
              <a:defRPr sz="1400">
                <a:solidFill>
                  <a:srgbClr val="FFFFFF"/>
                </a:solidFill>
              </a:defRPr>
            </a:lvl3pPr>
            <a:lvl4pPr lvl="3" algn="ctr" rtl="0">
              <a:lnSpc>
                <a:spcPct val="100000"/>
              </a:lnSpc>
              <a:spcBef>
                <a:spcPts val="1600"/>
              </a:spcBef>
              <a:spcAft>
                <a:spcPts val="0"/>
              </a:spcAft>
              <a:buNone/>
              <a:defRPr sz="1400">
                <a:solidFill>
                  <a:srgbClr val="FFFFFF"/>
                </a:solidFill>
              </a:defRPr>
            </a:lvl4pPr>
            <a:lvl5pPr lvl="4" algn="ctr" rtl="0">
              <a:lnSpc>
                <a:spcPct val="100000"/>
              </a:lnSpc>
              <a:spcBef>
                <a:spcPts val="1600"/>
              </a:spcBef>
              <a:spcAft>
                <a:spcPts val="0"/>
              </a:spcAft>
              <a:buNone/>
              <a:defRPr sz="1400">
                <a:solidFill>
                  <a:srgbClr val="FFFFFF"/>
                </a:solidFill>
              </a:defRPr>
            </a:lvl5pPr>
            <a:lvl6pPr lvl="5" algn="ctr" rtl="0">
              <a:lnSpc>
                <a:spcPct val="100000"/>
              </a:lnSpc>
              <a:spcBef>
                <a:spcPts val="1600"/>
              </a:spcBef>
              <a:spcAft>
                <a:spcPts val="0"/>
              </a:spcAft>
              <a:buNone/>
              <a:defRPr sz="1400">
                <a:solidFill>
                  <a:srgbClr val="FFFFFF"/>
                </a:solidFill>
              </a:defRPr>
            </a:lvl6pPr>
            <a:lvl7pPr lvl="6" algn="ctr" rtl="0">
              <a:lnSpc>
                <a:spcPct val="100000"/>
              </a:lnSpc>
              <a:spcBef>
                <a:spcPts val="1600"/>
              </a:spcBef>
              <a:spcAft>
                <a:spcPts val="0"/>
              </a:spcAft>
              <a:buNone/>
              <a:defRPr sz="1400">
                <a:solidFill>
                  <a:srgbClr val="FFFFFF"/>
                </a:solidFill>
              </a:defRPr>
            </a:lvl7pPr>
            <a:lvl8pPr lvl="7" algn="ctr" rtl="0">
              <a:lnSpc>
                <a:spcPct val="100000"/>
              </a:lnSpc>
              <a:spcBef>
                <a:spcPts val="1600"/>
              </a:spcBef>
              <a:spcAft>
                <a:spcPts val="0"/>
              </a:spcAft>
              <a:buNone/>
              <a:defRPr sz="1400">
                <a:solidFill>
                  <a:srgbClr val="FFFFFF"/>
                </a:solidFill>
              </a:defRPr>
            </a:lvl8pPr>
            <a:lvl9pPr lvl="8" algn="ctr" rtl="0">
              <a:lnSpc>
                <a:spcPct val="100000"/>
              </a:lnSpc>
              <a:spcBef>
                <a:spcPts val="1600"/>
              </a:spcBef>
              <a:spcAft>
                <a:spcPts val="1600"/>
              </a:spcAft>
              <a:buNone/>
              <a:defRPr sz="1400">
                <a:solidFill>
                  <a:srgbClr val="FFFFFF"/>
                </a:solidFill>
              </a:defRPr>
            </a:lvl9pPr>
          </a:lstStyle>
          <a:p>
            <a:endParaRPr/>
          </a:p>
        </p:txBody>
      </p:sp>
      <p:sp>
        <p:nvSpPr>
          <p:cNvPr id="78" name="Google Shape;78;p5"/>
          <p:cNvSpPr txBox="1">
            <a:spLocks noGrp="1"/>
          </p:cNvSpPr>
          <p:nvPr>
            <p:ph type="subTitle" idx="2"/>
          </p:nvPr>
        </p:nvSpPr>
        <p:spPr>
          <a:xfrm>
            <a:off x="5537275" y="3116475"/>
            <a:ext cx="25554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1600"/>
              </a:spcBef>
              <a:spcAft>
                <a:spcPts val="0"/>
              </a:spcAft>
              <a:buNone/>
              <a:defRPr sz="1400">
                <a:solidFill>
                  <a:srgbClr val="FFFFFF"/>
                </a:solidFill>
              </a:defRPr>
            </a:lvl2pPr>
            <a:lvl3pPr lvl="2" algn="ctr" rtl="0">
              <a:lnSpc>
                <a:spcPct val="100000"/>
              </a:lnSpc>
              <a:spcBef>
                <a:spcPts val="1600"/>
              </a:spcBef>
              <a:spcAft>
                <a:spcPts val="0"/>
              </a:spcAft>
              <a:buNone/>
              <a:defRPr sz="1400">
                <a:solidFill>
                  <a:srgbClr val="FFFFFF"/>
                </a:solidFill>
              </a:defRPr>
            </a:lvl3pPr>
            <a:lvl4pPr lvl="3" algn="ctr" rtl="0">
              <a:lnSpc>
                <a:spcPct val="100000"/>
              </a:lnSpc>
              <a:spcBef>
                <a:spcPts val="1600"/>
              </a:spcBef>
              <a:spcAft>
                <a:spcPts val="0"/>
              </a:spcAft>
              <a:buNone/>
              <a:defRPr sz="1400">
                <a:solidFill>
                  <a:srgbClr val="FFFFFF"/>
                </a:solidFill>
              </a:defRPr>
            </a:lvl4pPr>
            <a:lvl5pPr lvl="4" algn="ctr" rtl="0">
              <a:lnSpc>
                <a:spcPct val="100000"/>
              </a:lnSpc>
              <a:spcBef>
                <a:spcPts val="1600"/>
              </a:spcBef>
              <a:spcAft>
                <a:spcPts val="0"/>
              </a:spcAft>
              <a:buNone/>
              <a:defRPr sz="1400">
                <a:solidFill>
                  <a:srgbClr val="FFFFFF"/>
                </a:solidFill>
              </a:defRPr>
            </a:lvl5pPr>
            <a:lvl6pPr lvl="5" algn="ctr" rtl="0">
              <a:lnSpc>
                <a:spcPct val="100000"/>
              </a:lnSpc>
              <a:spcBef>
                <a:spcPts val="1600"/>
              </a:spcBef>
              <a:spcAft>
                <a:spcPts val="0"/>
              </a:spcAft>
              <a:buNone/>
              <a:defRPr sz="1400">
                <a:solidFill>
                  <a:srgbClr val="FFFFFF"/>
                </a:solidFill>
              </a:defRPr>
            </a:lvl6pPr>
            <a:lvl7pPr lvl="6" algn="ctr" rtl="0">
              <a:lnSpc>
                <a:spcPct val="100000"/>
              </a:lnSpc>
              <a:spcBef>
                <a:spcPts val="1600"/>
              </a:spcBef>
              <a:spcAft>
                <a:spcPts val="0"/>
              </a:spcAft>
              <a:buNone/>
              <a:defRPr sz="1400">
                <a:solidFill>
                  <a:srgbClr val="FFFFFF"/>
                </a:solidFill>
              </a:defRPr>
            </a:lvl7pPr>
            <a:lvl8pPr lvl="7" algn="ctr" rtl="0">
              <a:lnSpc>
                <a:spcPct val="100000"/>
              </a:lnSpc>
              <a:spcBef>
                <a:spcPts val="1600"/>
              </a:spcBef>
              <a:spcAft>
                <a:spcPts val="0"/>
              </a:spcAft>
              <a:buNone/>
              <a:defRPr sz="1400">
                <a:solidFill>
                  <a:srgbClr val="FFFFFF"/>
                </a:solidFill>
              </a:defRPr>
            </a:lvl8pPr>
            <a:lvl9pPr lvl="8" algn="ctr" rtl="0">
              <a:lnSpc>
                <a:spcPct val="100000"/>
              </a:lnSpc>
              <a:spcBef>
                <a:spcPts val="1600"/>
              </a:spcBef>
              <a:spcAft>
                <a:spcPts val="1600"/>
              </a:spcAft>
              <a:buNone/>
              <a:defRPr sz="1400">
                <a:solidFill>
                  <a:srgbClr val="FFFFFF"/>
                </a:solidFill>
              </a:defRPr>
            </a:lvl9pPr>
          </a:lstStyle>
          <a:p>
            <a:endParaRPr/>
          </a:p>
        </p:txBody>
      </p:sp>
      <p:sp>
        <p:nvSpPr>
          <p:cNvPr id="79" name="Google Shape;79;p5"/>
          <p:cNvSpPr txBox="1">
            <a:spLocks noGrp="1"/>
          </p:cNvSpPr>
          <p:nvPr>
            <p:ph type="subTitle" idx="3"/>
          </p:nvPr>
        </p:nvSpPr>
        <p:spPr>
          <a:xfrm>
            <a:off x="725275" y="2414000"/>
            <a:ext cx="3231900" cy="781200"/>
          </a:xfrm>
          <a:prstGeom prst="rect">
            <a:avLst/>
          </a:prstGeom>
          <a:noFill/>
        </p:spPr>
        <p:txBody>
          <a:bodyPr spcFirstLastPara="1" wrap="square" lIns="91425" tIns="91425" rIns="91425" bIns="0" anchor="b" anchorCtr="0">
            <a:noAutofit/>
          </a:bodyPr>
          <a:lstStyle>
            <a:lvl1pPr lvl="0" algn="ctr" rtl="0">
              <a:lnSpc>
                <a:spcPct val="100000"/>
              </a:lnSpc>
              <a:spcBef>
                <a:spcPts val="0"/>
              </a:spcBef>
              <a:spcAft>
                <a:spcPts val="0"/>
              </a:spcAft>
              <a:buNone/>
              <a:defRPr sz="3000">
                <a:solidFill>
                  <a:srgbClr val="FFFFFF"/>
                </a:solidFill>
                <a:latin typeface="Squada One"/>
                <a:ea typeface="Squada One"/>
                <a:cs typeface="Squada One"/>
                <a:sym typeface="Squada One"/>
              </a:defRPr>
            </a:lvl1pPr>
            <a:lvl2pPr lvl="1" algn="ctr" rtl="0">
              <a:lnSpc>
                <a:spcPct val="100000"/>
              </a:lnSpc>
              <a:spcBef>
                <a:spcPts val="1600"/>
              </a:spcBef>
              <a:spcAft>
                <a:spcPts val="0"/>
              </a:spcAft>
              <a:buNone/>
              <a:defRPr sz="3000">
                <a:solidFill>
                  <a:srgbClr val="FFFFFF"/>
                </a:solidFill>
                <a:latin typeface="Squada One"/>
                <a:ea typeface="Squada One"/>
                <a:cs typeface="Squada One"/>
                <a:sym typeface="Squada One"/>
              </a:defRPr>
            </a:lvl2pPr>
            <a:lvl3pPr lvl="2" algn="ctr" rtl="0">
              <a:lnSpc>
                <a:spcPct val="100000"/>
              </a:lnSpc>
              <a:spcBef>
                <a:spcPts val="1600"/>
              </a:spcBef>
              <a:spcAft>
                <a:spcPts val="0"/>
              </a:spcAft>
              <a:buNone/>
              <a:defRPr sz="3000">
                <a:solidFill>
                  <a:srgbClr val="FFFFFF"/>
                </a:solidFill>
                <a:latin typeface="Squada One"/>
                <a:ea typeface="Squada One"/>
                <a:cs typeface="Squada One"/>
                <a:sym typeface="Squada One"/>
              </a:defRPr>
            </a:lvl3pPr>
            <a:lvl4pPr lvl="3" algn="ctr" rtl="0">
              <a:lnSpc>
                <a:spcPct val="100000"/>
              </a:lnSpc>
              <a:spcBef>
                <a:spcPts val="1600"/>
              </a:spcBef>
              <a:spcAft>
                <a:spcPts val="0"/>
              </a:spcAft>
              <a:buNone/>
              <a:defRPr sz="3000">
                <a:solidFill>
                  <a:srgbClr val="FFFFFF"/>
                </a:solidFill>
                <a:latin typeface="Squada One"/>
                <a:ea typeface="Squada One"/>
                <a:cs typeface="Squada One"/>
                <a:sym typeface="Squada One"/>
              </a:defRPr>
            </a:lvl4pPr>
            <a:lvl5pPr lvl="4" algn="ctr" rtl="0">
              <a:lnSpc>
                <a:spcPct val="100000"/>
              </a:lnSpc>
              <a:spcBef>
                <a:spcPts val="1600"/>
              </a:spcBef>
              <a:spcAft>
                <a:spcPts val="0"/>
              </a:spcAft>
              <a:buNone/>
              <a:defRPr sz="3000">
                <a:solidFill>
                  <a:srgbClr val="FFFFFF"/>
                </a:solidFill>
                <a:latin typeface="Squada One"/>
                <a:ea typeface="Squada One"/>
                <a:cs typeface="Squada One"/>
                <a:sym typeface="Squada One"/>
              </a:defRPr>
            </a:lvl5pPr>
            <a:lvl6pPr lvl="5" algn="ctr" rtl="0">
              <a:lnSpc>
                <a:spcPct val="100000"/>
              </a:lnSpc>
              <a:spcBef>
                <a:spcPts val="1600"/>
              </a:spcBef>
              <a:spcAft>
                <a:spcPts val="0"/>
              </a:spcAft>
              <a:buNone/>
              <a:defRPr sz="3000">
                <a:solidFill>
                  <a:srgbClr val="FFFFFF"/>
                </a:solidFill>
                <a:latin typeface="Squada One"/>
                <a:ea typeface="Squada One"/>
                <a:cs typeface="Squada One"/>
                <a:sym typeface="Squada One"/>
              </a:defRPr>
            </a:lvl6pPr>
            <a:lvl7pPr lvl="6" algn="ctr" rtl="0">
              <a:lnSpc>
                <a:spcPct val="100000"/>
              </a:lnSpc>
              <a:spcBef>
                <a:spcPts val="1600"/>
              </a:spcBef>
              <a:spcAft>
                <a:spcPts val="0"/>
              </a:spcAft>
              <a:buNone/>
              <a:defRPr sz="3000">
                <a:solidFill>
                  <a:srgbClr val="FFFFFF"/>
                </a:solidFill>
                <a:latin typeface="Squada One"/>
                <a:ea typeface="Squada One"/>
                <a:cs typeface="Squada One"/>
                <a:sym typeface="Squada One"/>
              </a:defRPr>
            </a:lvl7pPr>
            <a:lvl8pPr lvl="7" algn="ctr" rtl="0">
              <a:lnSpc>
                <a:spcPct val="100000"/>
              </a:lnSpc>
              <a:spcBef>
                <a:spcPts val="1600"/>
              </a:spcBef>
              <a:spcAft>
                <a:spcPts val="0"/>
              </a:spcAft>
              <a:buNone/>
              <a:defRPr sz="3000">
                <a:solidFill>
                  <a:srgbClr val="FFFFFF"/>
                </a:solidFill>
                <a:latin typeface="Squada One"/>
                <a:ea typeface="Squada One"/>
                <a:cs typeface="Squada One"/>
                <a:sym typeface="Squada One"/>
              </a:defRPr>
            </a:lvl8pPr>
            <a:lvl9pPr lvl="8" algn="ctr" rtl="0">
              <a:lnSpc>
                <a:spcPct val="100000"/>
              </a:lnSpc>
              <a:spcBef>
                <a:spcPts val="1600"/>
              </a:spcBef>
              <a:spcAft>
                <a:spcPts val="1600"/>
              </a:spcAft>
              <a:buNone/>
              <a:defRPr sz="3000">
                <a:solidFill>
                  <a:srgbClr val="FFFFFF"/>
                </a:solidFill>
                <a:latin typeface="Squada One"/>
                <a:ea typeface="Squada One"/>
                <a:cs typeface="Squada One"/>
                <a:sym typeface="Squada One"/>
              </a:defRPr>
            </a:lvl9pPr>
          </a:lstStyle>
          <a:p>
            <a:endParaRPr/>
          </a:p>
        </p:txBody>
      </p:sp>
      <p:sp>
        <p:nvSpPr>
          <p:cNvPr id="80" name="Google Shape;80;p5"/>
          <p:cNvSpPr txBox="1">
            <a:spLocks noGrp="1"/>
          </p:cNvSpPr>
          <p:nvPr>
            <p:ph type="subTitle" idx="4"/>
          </p:nvPr>
        </p:nvSpPr>
        <p:spPr>
          <a:xfrm>
            <a:off x="5199025" y="2419000"/>
            <a:ext cx="3231900" cy="781200"/>
          </a:xfrm>
          <a:prstGeom prst="rect">
            <a:avLst/>
          </a:prstGeom>
          <a:noFill/>
        </p:spPr>
        <p:txBody>
          <a:bodyPr spcFirstLastPara="1" wrap="square" lIns="91425" tIns="91425" rIns="91425" bIns="0" anchor="b" anchorCtr="0">
            <a:noAutofit/>
          </a:bodyPr>
          <a:lstStyle>
            <a:lvl1pPr lvl="0" algn="ctr" rtl="0">
              <a:lnSpc>
                <a:spcPct val="100000"/>
              </a:lnSpc>
              <a:spcBef>
                <a:spcPts val="0"/>
              </a:spcBef>
              <a:spcAft>
                <a:spcPts val="0"/>
              </a:spcAft>
              <a:buNone/>
              <a:defRPr sz="3000">
                <a:solidFill>
                  <a:srgbClr val="FFFFFF"/>
                </a:solidFill>
                <a:latin typeface="Squada One"/>
                <a:ea typeface="Squada One"/>
                <a:cs typeface="Squada One"/>
                <a:sym typeface="Squada One"/>
              </a:defRPr>
            </a:lvl1pPr>
            <a:lvl2pPr lvl="1" algn="ctr" rtl="0">
              <a:lnSpc>
                <a:spcPct val="100000"/>
              </a:lnSpc>
              <a:spcBef>
                <a:spcPts val="1600"/>
              </a:spcBef>
              <a:spcAft>
                <a:spcPts val="0"/>
              </a:spcAft>
              <a:buNone/>
              <a:defRPr sz="3000">
                <a:solidFill>
                  <a:srgbClr val="FFFFFF"/>
                </a:solidFill>
                <a:latin typeface="Squada One"/>
                <a:ea typeface="Squada One"/>
                <a:cs typeface="Squada One"/>
                <a:sym typeface="Squada One"/>
              </a:defRPr>
            </a:lvl2pPr>
            <a:lvl3pPr lvl="2" algn="ctr" rtl="0">
              <a:lnSpc>
                <a:spcPct val="100000"/>
              </a:lnSpc>
              <a:spcBef>
                <a:spcPts val="1600"/>
              </a:spcBef>
              <a:spcAft>
                <a:spcPts val="0"/>
              </a:spcAft>
              <a:buNone/>
              <a:defRPr sz="3000">
                <a:solidFill>
                  <a:srgbClr val="FFFFFF"/>
                </a:solidFill>
                <a:latin typeface="Squada One"/>
                <a:ea typeface="Squada One"/>
                <a:cs typeface="Squada One"/>
                <a:sym typeface="Squada One"/>
              </a:defRPr>
            </a:lvl3pPr>
            <a:lvl4pPr lvl="3" algn="ctr" rtl="0">
              <a:lnSpc>
                <a:spcPct val="100000"/>
              </a:lnSpc>
              <a:spcBef>
                <a:spcPts val="1600"/>
              </a:spcBef>
              <a:spcAft>
                <a:spcPts val="0"/>
              </a:spcAft>
              <a:buNone/>
              <a:defRPr sz="3000">
                <a:solidFill>
                  <a:srgbClr val="FFFFFF"/>
                </a:solidFill>
                <a:latin typeface="Squada One"/>
                <a:ea typeface="Squada One"/>
                <a:cs typeface="Squada One"/>
                <a:sym typeface="Squada One"/>
              </a:defRPr>
            </a:lvl4pPr>
            <a:lvl5pPr lvl="4" algn="ctr" rtl="0">
              <a:lnSpc>
                <a:spcPct val="100000"/>
              </a:lnSpc>
              <a:spcBef>
                <a:spcPts val="1600"/>
              </a:spcBef>
              <a:spcAft>
                <a:spcPts val="0"/>
              </a:spcAft>
              <a:buNone/>
              <a:defRPr sz="3000">
                <a:solidFill>
                  <a:srgbClr val="FFFFFF"/>
                </a:solidFill>
                <a:latin typeface="Squada One"/>
                <a:ea typeface="Squada One"/>
                <a:cs typeface="Squada One"/>
                <a:sym typeface="Squada One"/>
              </a:defRPr>
            </a:lvl5pPr>
            <a:lvl6pPr lvl="5" algn="ctr" rtl="0">
              <a:lnSpc>
                <a:spcPct val="100000"/>
              </a:lnSpc>
              <a:spcBef>
                <a:spcPts val="1600"/>
              </a:spcBef>
              <a:spcAft>
                <a:spcPts val="0"/>
              </a:spcAft>
              <a:buNone/>
              <a:defRPr sz="3000">
                <a:solidFill>
                  <a:srgbClr val="FFFFFF"/>
                </a:solidFill>
                <a:latin typeface="Squada One"/>
                <a:ea typeface="Squada One"/>
                <a:cs typeface="Squada One"/>
                <a:sym typeface="Squada One"/>
              </a:defRPr>
            </a:lvl6pPr>
            <a:lvl7pPr lvl="6" algn="ctr" rtl="0">
              <a:lnSpc>
                <a:spcPct val="100000"/>
              </a:lnSpc>
              <a:spcBef>
                <a:spcPts val="1600"/>
              </a:spcBef>
              <a:spcAft>
                <a:spcPts val="0"/>
              </a:spcAft>
              <a:buNone/>
              <a:defRPr sz="3000">
                <a:solidFill>
                  <a:srgbClr val="FFFFFF"/>
                </a:solidFill>
                <a:latin typeface="Squada One"/>
                <a:ea typeface="Squada One"/>
                <a:cs typeface="Squada One"/>
                <a:sym typeface="Squada One"/>
              </a:defRPr>
            </a:lvl7pPr>
            <a:lvl8pPr lvl="7" algn="ctr" rtl="0">
              <a:lnSpc>
                <a:spcPct val="100000"/>
              </a:lnSpc>
              <a:spcBef>
                <a:spcPts val="1600"/>
              </a:spcBef>
              <a:spcAft>
                <a:spcPts val="0"/>
              </a:spcAft>
              <a:buNone/>
              <a:defRPr sz="3000">
                <a:solidFill>
                  <a:srgbClr val="FFFFFF"/>
                </a:solidFill>
                <a:latin typeface="Squada One"/>
                <a:ea typeface="Squada One"/>
                <a:cs typeface="Squada One"/>
                <a:sym typeface="Squada One"/>
              </a:defRPr>
            </a:lvl8pPr>
            <a:lvl9pPr lvl="8" algn="ctr" rtl="0">
              <a:lnSpc>
                <a:spcPct val="100000"/>
              </a:lnSpc>
              <a:spcBef>
                <a:spcPts val="1600"/>
              </a:spcBef>
              <a:spcAft>
                <a:spcPts val="1600"/>
              </a:spcAft>
              <a:buNone/>
              <a:defRPr sz="3000">
                <a:solidFill>
                  <a:srgbClr val="FFFFFF"/>
                </a:solidFill>
                <a:latin typeface="Squada One"/>
                <a:ea typeface="Squada One"/>
                <a:cs typeface="Squada One"/>
                <a:sym typeface="Squada One"/>
              </a:defRPr>
            </a:lvl9pPr>
          </a:lstStyle>
          <a:p>
            <a:endParaRPr/>
          </a:p>
        </p:txBody>
      </p:sp>
      <p:sp>
        <p:nvSpPr>
          <p:cNvPr id="81" name="Google Shape;81;p5"/>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grpSp>
        <p:nvGrpSpPr>
          <p:cNvPr id="82" name="Google Shape;82;p5"/>
          <p:cNvGrpSpPr/>
          <p:nvPr/>
        </p:nvGrpSpPr>
        <p:grpSpPr>
          <a:xfrm>
            <a:off x="900063" y="0"/>
            <a:ext cx="8243925" cy="5428850"/>
            <a:chOff x="900063" y="0"/>
            <a:chExt cx="8243925" cy="5428850"/>
          </a:xfrm>
        </p:grpSpPr>
        <p:sp>
          <p:nvSpPr>
            <p:cNvPr id="83" name="Google Shape;83;p5"/>
            <p:cNvSpPr/>
            <p:nvPr/>
          </p:nvSpPr>
          <p:spPr>
            <a:xfrm rot="5400000">
              <a:off x="5830875"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5"/>
            <p:cNvGrpSpPr/>
            <p:nvPr/>
          </p:nvGrpSpPr>
          <p:grpSpPr>
            <a:xfrm flipH="1">
              <a:off x="900063" y="0"/>
              <a:ext cx="2496775" cy="5428850"/>
              <a:chOff x="5744400" y="0"/>
              <a:chExt cx="2496775" cy="5428850"/>
            </a:xfrm>
          </p:grpSpPr>
          <p:sp>
            <p:nvSpPr>
              <p:cNvPr id="85" name="Google Shape;85;p5"/>
              <p:cNvSpPr/>
              <p:nvPr/>
            </p:nvSpPr>
            <p:spPr>
              <a:xfrm>
                <a:off x="5744400" y="281740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dk1"/>
            </a:gs>
            <a:gs pos="100000">
              <a:schemeClr val="lt1"/>
            </a:gs>
          </a:gsLst>
          <a:lin ang="5400700" scaled="0"/>
        </a:gradFill>
        <a:effectLst/>
      </p:bgPr>
    </p:bg>
    <p:spTree>
      <p:nvGrpSpPr>
        <p:cNvPr id="1" name="Shape 102"/>
        <p:cNvGrpSpPr/>
        <p:nvPr/>
      </p:nvGrpSpPr>
      <p:grpSpPr>
        <a:xfrm>
          <a:off x="0" y="0"/>
          <a:ext cx="0" cy="0"/>
          <a:chOff x="0" y="0"/>
          <a:chExt cx="0" cy="0"/>
        </a:xfrm>
      </p:grpSpPr>
      <p:grpSp>
        <p:nvGrpSpPr>
          <p:cNvPr id="103" name="Google Shape;103;p7"/>
          <p:cNvGrpSpPr/>
          <p:nvPr/>
        </p:nvGrpSpPr>
        <p:grpSpPr>
          <a:xfrm>
            <a:off x="-1115885" y="-1327341"/>
            <a:ext cx="10835698" cy="7946444"/>
            <a:chOff x="-2354410" y="-1327341"/>
            <a:chExt cx="10835698" cy="7946444"/>
          </a:xfrm>
        </p:grpSpPr>
        <p:sp>
          <p:nvSpPr>
            <p:cNvPr id="104" name="Google Shape;104;p7"/>
            <p:cNvSpPr/>
            <p:nvPr/>
          </p:nvSpPr>
          <p:spPr>
            <a:xfrm rot="-1528002">
              <a:off x="3945311" y="1952695"/>
              <a:ext cx="3856188" cy="403330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rot="-1236723">
              <a:off x="-2116626" y="-589399"/>
              <a:ext cx="4589808" cy="2185503"/>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7"/>
          <p:cNvGrpSpPr/>
          <p:nvPr/>
        </p:nvGrpSpPr>
        <p:grpSpPr>
          <a:xfrm>
            <a:off x="317250" y="100236"/>
            <a:ext cx="8509400" cy="5119132"/>
            <a:chOff x="317250" y="100236"/>
            <a:chExt cx="8509400" cy="5119132"/>
          </a:xfrm>
        </p:grpSpPr>
        <p:sp>
          <p:nvSpPr>
            <p:cNvPr id="108" name="Google Shape;108;p7"/>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317250" y="268825"/>
              <a:ext cx="8509400" cy="4605850"/>
              <a:chOff x="317250" y="268825"/>
              <a:chExt cx="8509400" cy="4605850"/>
            </a:xfrm>
          </p:grpSpPr>
          <p:sp>
            <p:nvSpPr>
              <p:cNvPr id="113" name="Google Shape;113;p7"/>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7"/>
          <p:cNvSpPr txBox="1">
            <a:spLocks noGrp="1"/>
          </p:cNvSpPr>
          <p:nvPr>
            <p:ph type="ctrTitle"/>
          </p:nvPr>
        </p:nvSpPr>
        <p:spPr>
          <a:xfrm>
            <a:off x="725275" y="532479"/>
            <a:ext cx="3012000" cy="953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a:solidFill>
                  <a:srgbClr val="FFFFFF"/>
                </a:solidFill>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18" name="Google Shape;118;p7"/>
          <p:cNvSpPr txBox="1">
            <a:spLocks noGrp="1"/>
          </p:cNvSpPr>
          <p:nvPr>
            <p:ph type="subTitle" idx="1"/>
          </p:nvPr>
        </p:nvSpPr>
        <p:spPr>
          <a:xfrm>
            <a:off x="4529250" y="1786822"/>
            <a:ext cx="3904800" cy="2324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solidFill>
                  <a:srgbClr val="FFFFFF"/>
                </a:solidFill>
              </a:defRPr>
            </a:lvl1pPr>
            <a:lvl2pPr lvl="1" algn="r" rtl="0">
              <a:lnSpc>
                <a:spcPct val="100000"/>
              </a:lnSpc>
              <a:spcBef>
                <a:spcPts val="1600"/>
              </a:spcBef>
              <a:spcAft>
                <a:spcPts val="0"/>
              </a:spcAft>
              <a:buNone/>
              <a:defRPr sz="1600">
                <a:solidFill>
                  <a:srgbClr val="FFFFFF"/>
                </a:solidFill>
              </a:defRPr>
            </a:lvl2pPr>
            <a:lvl3pPr lvl="2" algn="r" rtl="0">
              <a:lnSpc>
                <a:spcPct val="100000"/>
              </a:lnSpc>
              <a:spcBef>
                <a:spcPts val="1600"/>
              </a:spcBef>
              <a:spcAft>
                <a:spcPts val="0"/>
              </a:spcAft>
              <a:buNone/>
              <a:defRPr sz="1600">
                <a:solidFill>
                  <a:srgbClr val="FFFFFF"/>
                </a:solidFill>
              </a:defRPr>
            </a:lvl3pPr>
            <a:lvl4pPr lvl="3" algn="r" rtl="0">
              <a:lnSpc>
                <a:spcPct val="100000"/>
              </a:lnSpc>
              <a:spcBef>
                <a:spcPts val="1600"/>
              </a:spcBef>
              <a:spcAft>
                <a:spcPts val="0"/>
              </a:spcAft>
              <a:buNone/>
              <a:defRPr sz="1600">
                <a:solidFill>
                  <a:srgbClr val="FFFFFF"/>
                </a:solidFill>
              </a:defRPr>
            </a:lvl4pPr>
            <a:lvl5pPr lvl="4" algn="r" rtl="0">
              <a:lnSpc>
                <a:spcPct val="100000"/>
              </a:lnSpc>
              <a:spcBef>
                <a:spcPts val="1600"/>
              </a:spcBef>
              <a:spcAft>
                <a:spcPts val="0"/>
              </a:spcAft>
              <a:buNone/>
              <a:defRPr sz="1600">
                <a:solidFill>
                  <a:srgbClr val="FFFFFF"/>
                </a:solidFill>
              </a:defRPr>
            </a:lvl5pPr>
            <a:lvl6pPr lvl="5" algn="r" rtl="0">
              <a:lnSpc>
                <a:spcPct val="100000"/>
              </a:lnSpc>
              <a:spcBef>
                <a:spcPts val="1600"/>
              </a:spcBef>
              <a:spcAft>
                <a:spcPts val="0"/>
              </a:spcAft>
              <a:buNone/>
              <a:defRPr sz="1600">
                <a:solidFill>
                  <a:srgbClr val="FFFFFF"/>
                </a:solidFill>
              </a:defRPr>
            </a:lvl6pPr>
            <a:lvl7pPr lvl="6" algn="r" rtl="0">
              <a:lnSpc>
                <a:spcPct val="100000"/>
              </a:lnSpc>
              <a:spcBef>
                <a:spcPts val="1600"/>
              </a:spcBef>
              <a:spcAft>
                <a:spcPts val="0"/>
              </a:spcAft>
              <a:buNone/>
              <a:defRPr sz="1600">
                <a:solidFill>
                  <a:srgbClr val="FFFFFF"/>
                </a:solidFill>
              </a:defRPr>
            </a:lvl7pPr>
            <a:lvl8pPr lvl="7" algn="r" rtl="0">
              <a:lnSpc>
                <a:spcPct val="100000"/>
              </a:lnSpc>
              <a:spcBef>
                <a:spcPts val="1600"/>
              </a:spcBef>
              <a:spcAft>
                <a:spcPts val="0"/>
              </a:spcAft>
              <a:buNone/>
              <a:defRPr sz="1600">
                <a:solidFill>
                  <a:srgbClr val="FFFFFF"/>
                </a:solidFill>
              </a:defRPr>
            </a:lvl8pPr>
            <a:lvl9pPr lvl="8" algn="r" rtl="0">
              <a:lnSpc>
                <a:spcPct val="100000"/>
              </a:lnSpc>
              <a:spcBef>
                <a:spcPts val="1600"/>
              </a:spcBef>
              <a:spcAft>
                <a:spcPts val="1600"/>
              </a:spcAft>
              <a:buNone/>
              <a:defRPr sz="16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1"/>
            </a:gs>
            <a:gs pos="100000">
              <a:schemeClr val="lt1"/>
            </a:gs>
          </a:gsLst>
          <a:lin ang="5400700" scaled="0"/>
        </a:gradFill>
        <a:effectLst/>
      </p:bgPr>
    </p:bg>
    <p:spTree>
      <p:nvGrpSpPr>
        <p:cNvPr id="1" name="Shape 131"/>
        <p:cNvGrpSpPr/>
        <p:nvPr/>
      </p:nvGrpSpPr>
      <p:grpSpPr>
        <a:xfrm>
          <a:off x="0" y="0"/>
          <a:ext cx="0" cy="0"/>
          <a:chOff x="0" y="0"/>
          <a:chExt cx="0" cy="0"/>
        </a:xfrm>
      </p:grpSpPr>
      <p:grpSp>
        <p:nvGrpSpPr>
          <p:cNvPr id="132" name="Google Shape;132;p9"/>
          <p:cNvGrpSpPr/>
          <p:nvPr/>
        </p:nvGrpSpPr>
        <p:grpSpPr>
          <a:xfrm>
            <a:off x="317250" y="100236"/>
            <a:ext cx="8509400" cy="5119132"/>
            <a:chOff x="317250" y="100236"/>
            <a:chExt cx="8509400" cy="5119132"/>
          </a:xfrm>
        </p:grpSpPr>
        <p:sp>
          <p:nvSpPr>
            <p:cNvPr id="133" name="Google Shape;133;p9"/>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9"/>
            <p:cNvGrpSpPr/>
            <p:nvPr/>
          </p:nvGrpSpPr>
          <p:grpSpPr>
            <a:xfrm>
              <a:off x="317250" y="268825"/>
              <a:ext cx="8509400" cy="4605850"/>
              <a:chOff x="317250" y="268825"/>
              <a:chExt cx="8509400" cy="4605850"/>
            </a:xfrm>
          </p:grpSpPr>
          <p:sp>
            <p:nvSpPr>
              <p:cNvPr id="138" name="Google Shape;138;p9"/>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9"/>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9"/>
          <p:cNvSpPr txBox="1">
            <a:spLocks noGrp="1"/>
          </p:cNvSpPr>
          <p:nvPr>
            <p:ph type="title"/>
          </p:nvPr>
        </p:nvSpPr>
        <p:spPr>
          <a:xfrm flipH="1">
            <a:off x="4555625" y="1723200"/>
            <a:ext cx="3863100" cy="202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1294A"/>
              </a:buClr>
              <a:buSzPts val="4200"/>
              <a:buNone/>
              <a:defRPr sz="6000">
                <a:solidFill>
                  <a:srgbClr val="FFFFFF"/>
                </a:solidFill>
              </a:defRPr>
            </a:lvl1pPr>
            <a:lvl2pPr lvl="1" algn="r" rtl="0">
              <a:spcBef>
                <a:spcPts val="0"/>
              </a:spcBef>
              <a:spcAft>
                <a:spcPts val="0"/>
              </a:spcAft>
              <a:buClr>
                <a:srgbClr val="41294A"/>
              </a:buClr>
              <a:buSzPts val="4200"/>
              <a:buNone/>
              <a:defRPr sz="4200">
                <a:solidFill>
                  <a:srgbClr val="41294A"/>
                </a:solidFill>
              </a:defRPr>
            </a:lvl2pPr>
            <a:lvl3pPr lvl="2" algn="r" rtl="0">
              <a:spcBef>
                <a:spcPts val="0"/>
              </a:spcBef>
              <a:spcAft>
                <a:spcPts val="0"/>
              </a:spcAft>
              <a:buClr>
                <a:srgbClr val="41294A"/>
              </a:buClr>
              <a:buSzPts val="4200"/>
              <a:buNone/>
              <a:defRPr sz="4200">
                <a:solidFill>
                  <a:srgbClr val="41294A"/>
                </a:solidFill>
              </a:defRPr>
            </a:lvl3pPr>
            <a:lvl4pPr lvl="3" algn="r" rtl="0">
              <a:spcBef>
                <a:spcPts val="0"/>
              </a:spcBef>
              <a:spcAft>
                <a:spcPts val="0"/>
              </a:spcAft>
              <a:buClr>
                <a:srgbClr val="41294A"/>
              </a:buClr>
              <a:buSzPts val="4200"/>
              <a:buNone/>
              <a:defRPr sz="4200">
                <a:solidFill>
                  <a:srgbClr val="41294A"/>
                </a:solidFill>
              </a:defRPr>
            </a:lvl4pPr>
            <a:lvl5pPr lvl="4" algn="r" rtl="0">
              <a:spcBef>
                <a:spcPts val="0"/>
              </a:spcBef>
              <a:spcAft>
                <a:spcPts val="0"/>
              </a:spcAft>
              <a:buClr>
                <a:srgbClr val="41294A"/>
              </a:buClr>
              <a:buSzPts val="4200"/>
              <a:buNone/>
              <a:defRPr sz="4200">
                <a:solidFill>
                  <a:srgbClr val="41294A"/>
                </a:solidFill>
              </a:defRPr>
            </a:lvl5pPr>
            <a:lvl6pPr lvl="5" algn="r" rtl="0">
              <a:spcBef>
                <a:spcPts val="0"/>
              </a:spcBef>
              <a:spcAft>
                <a:spcPts val="0"/>
              </a:spcAft>
              <a:buClr>
                <a:srgbClr val="41294A"/>
              </a:buClr>
              <a:buSzPts val="4200"/>
              <a:buNone/>
              <a:defRPr sz="4200">
                <a:solidFill>
                  <a:srgbClr val="41294A"/>
                </a:solidFill>
              </a:defRPr>
            </a:lvl6pPr>
            <a:lvl7pPr lvl="6" algn="r" rtl="0">
              <a:spcBef>
                <a:spcPts val="0"/>
              </a:spcBef>
              <a:spcAft>
                <a:spcPts val="0"/>
              </a:spcAft>
              <a:buClr>
                <a:srgbClr val="41294A"/>
              </a:buClr>
              <a:buSzPts val="4200"/>
              <a:buNone/>
              <a:defRPr sz="4200">
                <a:solidFill>
                  <a:srgbClr val="41294A"/>
                </a:solidFill>
              </a:defRPr>
            </a:lvl7pPr>
            <a:lvl8pPr lvl="7" algn="r" rtl="0">
              <a:spcBef>
                <a:spcPts val="0"/>
              </a:spcBef>
              <a:spcAft>
                <a:spcPts val="0"/>
              </a:spcAft>
              <a:buClr>
                <a:srgbClr val="41294A"/>
              </a:buClr>
              <a:buSzPts val="4200"/>
              <a:buNone/>
              <a:defRPr sz="4200">
                <a:solidFill>
                  <a:srgbClr val="41294A"/>
                </a:solidFill>
              </a:defRPr>
            </a:lvl8pPr>
            <a:lvl9pPr lvl="8" algn="r" rtl="0">
              <a:spcBef>
                <a:spcPts val="0"/>
              </a:spcBef>
              <a:spcAft>
                <a:spcPts val="0"/>
              </a:spcAft>
              <a:buClr>
                <a:srgbClr val="41294A"/>
              </a:buClr>
              <a:buSzPts val="4200"/>
              <a:buNone/>
              <a:defRPr sz="4200">
                <a:solidFill>
                  <a:srgbClr val="41294A"/>
                </a:solidFill>
              </a:defRPr>
            </a:lvl9pPr>
          </a:lstStyle>
          <a:p>
            <a:endParaRPr/>
          </a:p>
        </p:txBody>
      </p:sp>
      <p:sp>
        <p:nvSpPr>
          <p:cNvPr id="143" name="Google Shape;143;p9"/>
          <p:cNvSpPr txBox="1">
            <a:spLocks noGrp="1"/>
          </p:cNvSpPr>
          <p:nvPr>
            <p:ph type="subTitle" idx="1"/>
          </p:nvPr>
        </p:nvSpPr>
        <p:spPr>
          <a:xfrm flipH="1">
            <a:off x="2374625" y="3795910"/>
            <a:ext cx="6044100" cy="3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1294A"/>
              </a:buClr>
              <a:buSzPts val="2100"/>
              <a:buNone/>
              <a:defRPr sz="1600">
                <a:solidFill>
                  <a:srgbClr val="FFFFFF"/>
                </a:solidFill>
              </a:defRPr>
            </a:lvl1pPr>
            <a:lvl2pPr lvl="1" algn="r" rtl="0">
              <a:lnSpc>
                <a:spcPct val="100000"/>
              </a:lnSpc>
              <a:spcBef>
                <a:spcPts val="0"/>
              </a:spcBef>
              <a:spcAft>
                <a:spcPts val="0"/>
              </a:spcAft>
              <a:buClr>
                <a:srgbClr val="41294A"/>
              </a:buClr>
              <a:buSzPts val="2100"/>
              <a:buNone/>
              <a:defRPr sz="2100">
                <a:solidFill>
                  <a:srgbClr val="41294A"/>
                </a:solidFill>
              </a:defRPr>
            </a:lvl2pPr>
            <a:lvl3pPr lvl="2" algn="r" rtl="0">
              <a:lnSpc>
                <a:spcPct val="100000"/>
              </a:lnSpc>
              <a:spcBef>
                <a:spcPts val="0"/>
              </a:spcBef>
              <a:spcAft>
                <a:spcPts val="0"/>
              </a:spcAft>
              <a:buClr>
                <a:srgbClr val="41294A"/>
              </a:buClr>
              <a:buSzPts val="2100"/>
              <a:buNone/>
              <a:defRPr sz="2100">
                <a:solidFill>
                  <a:srgbClr val="41294A"/>
                </a:solidFill>
              </a:defRPr>
            </a:lvl3pPr>
            <a:lvl4pPr lvl="3" algn="r" rtl="0">
              <a:lnSpc>
                <a:spcPct val="100000"/>
              </a:lnSpc>
              <a:spcBef>
                <a:spcPts val="0"/>
              </a:spcBef>
              <a:spcAft>
                <a:spcPts val="0"/>
              </a:spcAft>
              <a:buClr>
                <a:srgbClr val="41294A"/>
              </a:buClr>
              <a:buSzPts val="2100"/>
              <a:buNone/>
              <a:defRPr sz="2100">
                <a:solidFill>
                  <a:srgbClr val="41294A"/>
                </a:solidFill>
              </a:defRPr>
            </a:lvl4pPr>
            <a:lvl5pPr lvl="4" algn="r" rtl="0">
              <a:lnSpc>
                <a:spcPct val="100000"/>
              </a:lnSpc>
              <a:spcBef>
                <a:spcPts val="0"/>
              </a:spcBef>
              <a:spcAft>
                <a:spcPts val="0"/>
              </a:spcAft>
              <a:buClr>
                <a:srgbClr val="41294A"/>
              </a:buClr>
              <a:buSzPts val="2100"/>
              <a:buNone/>
              <a:defRPr sz="2100">
                <a:solidFill>
                  <a:srgbClr val="41294A"/>
                </a:solidFill>
              </a:defRPr>
            </a:lvl5pPr>
            <a:lvl6pPr lvl="5" algn="r" rtl="0">
              <a:lnSpc>
                <a:spcPct val="100000"/>
              </a:lnSpc>
              <a:spcBef>
                <a:spcPts val="0"/>
              </a:spcBef>
              <a:spcAft>
                <a:spcPts val="0"/>
              </a:spcAft>
              <a:buClr>
                <a:srgbClr val="41294A"/>
              </a:buClr>
              <a:buSzPts val="2100"/>
              <a:buNone/>
              <a:defRPr sz="2100">
                <a:solidFill>
                  <a:srgbClr val="41294A"/>
                </a:solidFill>
              </a:defRPr>
            </a:lvl6pPr>
            <a:lvl7pPr lvl="6" algn="r" rtl="0">
              <a:lnSpc>
                <a:spcPct val="100000"/>
              </a:lnSpc>
              <a:spcBef>
                <a:spcPts val="0"/>
              </a:spcBef>
              <a:spcAft>
                <a:spcPts val="0"/>
              </a:spcAft>
              <a:buClr>
                <a:srgbClr val="41294A"/>
              </a:buClr>
              <a:buSzPts val="2100"/>
              <a:buNone/>
              <a:defRPr sz="2100">
                <a:solidFill>
                  <a:srgbClr val="41294A"/>
                </a:solidFill>
              </a:defRPr>
            </a:lvl7pPr>
            <a:lvl8pPr lvl="7" algn="r" rtl="0">
              <a:lnSpc>
                <a:spcPct val="100000"/>
              </a:lnSpc>
              <a:spcBef>
                <a:spcPts val="0"/>
              </a:spcBef>
              <a:spcAft>
                <a:spcPts val="0"/>
              </a:spcAft>
              <a:buClr>
                <a:srgbClr val="41294A"/>
              </a:buClr>
              <a:buSzPts val="2100"/>
              <a:buNone/>
              <a:defRPr sz="2100">
                <a:solidFill>
                  <a:srgbClr val="41294A"/>
                </a:solidFill>
              </a:defRPr>
            </a:lvl8pPr>
            <a:lvl9pPr lvl="8" algn="r" rtl="0">
              <a:lnSpc>
                <a:spcPct val="100000"/>
              </a:lnSpc>
              <a:spcBef>
                <a:spcPts val="0"/>
              </a:spcBef>
              <a:spcAft>
                <a:spcPts val="0"/>
              </a:spcAft>
              <a:buClr>
                <a:srgbClr val="41294A"/>
              </a:buClr>
              <a:buSzPts val="2100"/>
              <a:buNone/>
              <a:defRPr sz="2100">
                <a:solidFill>
                  <a:srgbClr val="41294A"/>
                </a:solidFill>
              </a:defRPr>
            </a:lvl9pPr>
          </a:lstStyle>
          <a:p>
            <a:endParaRPr/>
          </a:p>
        </p:txBody>
      </p:sp>
      <p:sp>
        <p:nvSpPr>
          <p:cNvPr id="144" name="Google Shape;144;p9"/>
          <p:cNvSpPr txBox="1">
            <a:spLocks noGrp="1"/>
          </p:cNvSpPr>
          <p:nvPr>
            <p:ph type="title" idx="2" hasCustomPrompt="1"/>
          </p:nvPr>
        </p:nvSpPr>
        <p:spPr>
          <a:xfrm flipH="1">
            <a:off x="7242125" y="952809"/>
            <a:ext cx="1176600" cy="8592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rgbClr val="999999"/>
              </a:buClr>
              <a:buSzPts val="3600"/>
              <a:buNone/>
              <a:defRPr sz="6000"/>
            </a:lvl1pPr>
            <a:lvl2pPr lvl="1"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dk1"/>
            </a:gs>
            <a:gs pos="100000">
              <a:schemeClr val="lt1"/>
            </a:gs>
          </a:gsLst>
          <a:lin ang="5400700" scaled="0"/>
        </a:gradFill>
        <a:effectLst/>
      </p:bgPr>
    </p:bg>
    <p:spTree>
      <p:nvGrpSpPr>
        <p:cNvPr id="1" name="Shape 145"/>
        <p:cNvGrpSpPr/>
        <p:nvPr/>
      </p:nvGrpSpPr>
      <p:grpSpPr>
        <a:xfrm>
          <a:off x="0" y="0"/>
          <a:ext cx="0" cy="0"/>
          <a:chOff x="0" y="0"/>
          <a:chExt cx="0" cy="0"/>
        </a:xfrm>
      </p:grpSpPr>
      <p:grpSp>
        <p:nvGrpSpPr>
          <p:cNvPr id="146" name="Google Shape;146;p10"/>
          <p:cNvGrpSpPr/>
          <p:nvPr/>
        </p:nvGrpSpPr>
        <p:grpSpPr>
          <a:xfrm flipH="1">
            <a:off x="900063" y="0"/>
            <a:ext cx="2496775" cy="5143500"/>
            <a:chOff x="5744400" y="0"/>
            <a:chExt cx="2496775" cy="5143500"/>
          </a:xfrm>
        </p:grpSpPr>
        <p:sp>
          <p:nvSpPr>
            <p:cNvPr id="147" name="Google Shape;147;p10"/>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0"/>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10"/>
          <p:cNvSpPr/>
          <p:nvPr/>
        </p:nvSpPr>
        <p:spPr>
          <a:xfrm rot="5400000">
            <a:off x="5830875"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10"/>
          <p:cNvGrpSpPr/>
          <p:nvPr/>
        </p:nvGrpSpPr>
        <p:grpSpPr>
          <a:xfrm>
            <a:off x="317250" y="100236"/>
            <a:ext cx="8509400" cy="5119132"/>
            <a:chOff x="317250" y="100236"/>
            <a:chExt cx="8509400" cy="5119132"/>
          </a:xfrm>
        </p:grpSpPr>
        <p:sp>
          <p:nvSpPr>
            <p:cNvPr id="151" name="Google Shape;151;p10"/>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0"/>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0"/>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0"/>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10"/>
            <p:cNvGrpSpPr/>
            <p:nvPr/>
          </p:nvGrpSpPr>
          <p:grpSpPr>
            <a:xfrm>
              <a:off x="317250" y="268825"/>
              <a:ext cx="8509400" cy="4605850"/>
              <a:chOff x="317250" y="268825"/>
              <a:chExt cx="8509400" cy="4605850"/>
            </a:xfrm>
          </p:grpSpPr>
          <p:sp>
            <p:nvSpPr>
              <p:cNvPr id="156" name="Google Shape;156;p10"/>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0"/>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0"/>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0"/>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0"/>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30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dk1"/>
            </a:gs>
            <a:gs pos="100000">
              <a:schemeClr val="lt1"/>
            </a:gs>
          </a:gsLst>
          <a:lin ang="5400700" scaled="0"/>
        </a:gradFill>
        <a:effectLst/>
      </p:bgPr>
    </p:bg>
    <p:spTree>
      <p:nvGrpSpPr>
        <p:cNvPr id="1" name="Shape 161"/>
        <p:cNvGrpSpPr/>
        <p:nvPr/>
      </p:nvGrpSpPr>
      <p:grpSpPr>
        <a:xfrm>
          <a:off x="0" y="0"/>
          <a:ext cx="0" cy="0"/>
          <a:chOff x="0" y="0"/>
          <a:chExt cx="0" cy="0"/>
        </a:xfrm>
      </p:grpSpPr>
      <p:sp>
        <p:nvSpPr>
          <p:cNvPr id="162" name="Google Shape;162;p11"/>
          <p:cNvSpPr/>
          <p:nvPr/>
        </p:nvSpPr>
        <p:spPr>
          <a:xfrm rot="5400000" flipH="1">
            <a:off x="5830875" y="33282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11"/>
          <p:cNvGrpSpPr/>
          <p:nvPr/>
        </p:nvGrpSpPr>
        <p:grpSpPr>
          <a:xfrm>
            <a:off x="-12" y="0"/>
            <a:ext cx="3588013" cy="5143488"/>
            <a:chOff x="-12" y="0"/>
            <a:chExt cx="3588013" cy="5143488"/>
          </a:xfrm>
        </p:grpSpPr>
        <p:sp>
          <p:nvSpPr>
            <p:cNvPr id="164" name="Google Shape;164;p11"/>
            <p:cNvSpPr/>
            <p:nvPr/>
          </p:nvSpPr>
          <p:spPr>
            <a:xfrm rot="-5400000" flipH="1">
              <a:off x="-332850"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262852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11"/>
          <p:cNvGrpSpPr/>
          <p:nvPr/>
        </p:nvGrpSpPr>
        <p:grpSpPr>
          <a:xfrm>
            <a:off x="317250" y="100236"/>
            <a:ext cx="8509400" cy="5119132"/>
            <a:chOff x="317250" y="100236"/>
            <a:chExt cx="8509400" cy="5119132"/>
          </a:xfrm>
        </p:grpSpPr>
        <p:sp>
          <p:nvSpPr>
            <p:cNvPr id="167" name="Google Shape;167;p11"/>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1"/>
            <p:cNvGrpSpPr/>
            <p:nvPr/>
          </p:nvGrpSpPr>
          <p:grpSpPr>
            <a:xfrm>
              <a:off x="317250" y="268825"/>
              <a:ext cx="8509400" cy="4605850"/>
              <a:chOff x="317250" y="268825"/>
              <a:chExt cx="8509400" cy="4605850"/>
            </a:xfrm>
          </p:grpSpPr>
          <p:sp>
            <p:nvSpPr>
              <p:cNvPr id="172" name="Google Shape;172;p11"/>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1"/>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11"/>
          <p:cNvSpPr txBox="1">
            <a:spLocks noGrp="1"/>
          </p:cNvSpPr>
          <p:nvPr>
            <p:ph type="subTitle" idx="1"/>
          </p:nvPr>
        </p:nvSpPr>
        <p:spPr>
          <a:xfrm>
            <a:off x="1527362" y="3245225"/>
            <a:ext cx="6094200" cy="4365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200"/>
              <a:buNone/>
              <a:defRPr sz="1600"/>
            </a:lvl1pPr>
            <a:lvl2pPr lvl="1" algn="ctr" rtl="0">
              <a:lnSpc>
                <a:spcPct val="100000"/>
              </a:lnSpc>
              <a:spcBef>
                <a:spcPts val="0"/>
              </a:spcBef>
              <a:spcAft>
                <a:spcPts val="0"/>
              </a:spcAft>
              <a:buClr>
                <a:schemeClr val="dk2"/>
              </a:buClr>
              <a:buSzPts val="1200"/>
              <a:buNone/>
              <a:defRPr sz="1200">
                <a:solidFill>
                  <a:schemeClr val="dk2"/>
                </a:solidFill>
              </a:defRPr>
            </a:lvl2pPr>
            <a:lvl3pPr lvl="2" algn="ctr" rtl="0">
              <a:lnSpc>
                <a:spcPct val="100000"/>
              </a:lnSpc>
              <a:spcBef>
                <a:spcPts val="0"/>
              </a:spcBef>
              <a:spcAft>
                <a:spcPts val="0"/>
              </a:spcAft>
              <a:buClr>
                <a:schemeClr val="dk2"/>
              </a:buClr>
              <a:buSzPts val="1200"/>
              <a:buNone/>
              <a:defRPr sz="1200">
                <a:solidFill>
                  <a:schemeClr val="dk2"/>
                </a:solidFill>
              </a:defRPr>
            </a:lvl3pPr>
            <a:lvl4pPr lvl="3" algn="ctr" rtl="0">
              <a:lnSpc>
                <a:spcPct val="100000"/>
              </a:lnSpc>
              <a:spcBef>
                <a:spcPts val="0"/>
              </a:spcBef>
              <a:spcAft>
                <a:spcPts val="0"/>
              </a:spcAft>
              <a:buClr>
                <a:schemeClr val="dk2"/>
              </a:buClr>
              <a:buSzPts val="1200"/>
              <a:buNone/>
              <a:defRPr sz="1200">
                <a:solidFill>
                  <a:schemeClr val="dk2"/>
                </a:solidFill>
              </a:defRPr>
            </a:lvl4pPr>
            <a:lvl5pPr lvl="4" algn="ctr" rtl="0">
              <a:lnSpc>
                <a:spcPct val="100000"/>
              </a:lnSpc>
              <a:spcBef>
                <a:spcPts val="0"/>
              </a:spcBef>
              <a:spcAft>
                <a:spcPts val="0"/>
              </a:spcAft>
              <a:buClr>
                <a:schemeClr val="dk2"/>
              </a:buClr>
              <a:buSzPts val="1200"/>
              <a:buNone/>
              <a:defRPr sz="1200">
                <a:solidFill>
                  <a:schemeClr val="dk2"/>
                </a:solidFill>
              </a:defRPr>
            </a:lvl5pPr>
            <a:lvl6pPr lvl="5" algn="ctr" rtl="0">
              <a:lnSpc>
                <a:spcPct val="100000"/>
              </a:lnSpc>
              <a:spcBef>
                <a:spcPts val="0"/>
              </a:spcBef>
              <a:spcAft>
                <a:spcPts val="0"/>
              </a:spcAft>
              <a:buClr>
                <a:schemeClr val="dk2"/>
              </a:buClr>
              <a:buSzPts val="1200"/>
              <a:buNone/>
              <a:defRPr sz="1200">
                <a:solidFill>
                  <a:schemeClr val="dk2"/>
                </a:solidFill>
              </a:defRPr>
            </a:lvl6pPr>
            <a:lvl7pPr lvl="6" algn="ctr" rtl="0">
              <a:lnSpc>
                <a:spcPct val="100000"/>
              </a:lnSpc>
              <a:spcBef>
                <a:spcPts val="0"/>
              </a:spcBef>
              <a:spcAft>
                <a:spcPts val="0"/>
              </a:spcAft>
              <a:buClr>
                <a:schemeClr val="dk2"/>
              </a:buClr>
              <a:buSzPts val="1200"/>
              <a:buNone/>
              <a:defRPr sz="1200">
                <a:solidFill>
                  <a:schemeClr val="dk2"/>
                </a:solidFill>
              </a:defRPr>
            </a:lvl7pPr>
            <a:lvl8pPr lvl="7" algn="ctr" rtl="0">
              <a:lnSpc>
                <a:spcPct val="100000"/>
              </a:lnSpc>
              <a:spcBef>
                <a:spcPts val="0"/>
              </a:spcBef>
              <a:spcAft>
                <a:spcPts val="0"/>
              </a:spcAft>
              <a:buClr>
                <a:schemeClr val="dk2"/>
              </a:buClr>
              <a:buSzPts val="1200"/>
              <a:buNone/>
              <a:defRPr sz="1200">
                <a:solidFill>
                  <a:schemeClr val="dk2"/>
                </a:solidFill>
              </a:defRPr>
            </a:lvl8pPr>
            <a:lvl9pPr lvl="8" algn="ctr" rtl="0">
              <a:lnSpc>
                <a:spcPct val="100000"/>
              </a:lnSpc>
              <a:spcBef>
                <a:spcPts val="0"/>
              </a:spcBef>
              <a:spcAft>
                <a:spcPts val="0"/>
              </a:spcAft>
              <a:buClr>
                <a:schemeClr val="dk2"/>
              </a:buClr>
              <a:buSzPts val="1200"/>
              <a:buNone/>
              <a:defRPr sz="1200">
                <a:solidFill>
                  <a:schemeClr val="dk2"/>
                </a:solidFill>
              </a:defRPr>
            </a:lvl9pPr>
          </a:lstStyle>
          <a:p>
            <a:endParaRPr/>
          </a:p>
        </p:txBody>
      </p:sp>
      <p:sp>
        <p:nvSpPr>
          <p:cNvPr id="177" name="Google Shape;177;p11"/>
          <p:cNvSpPr txBox="1">
            <a:spLocks noGrp="1"/>
          </p:cNvSpPr>
          <p:nvPr>
            <p:ph type="title" hasCustomPrompt="1"/>
          </p:nvPr>
        </p:nvSpPr>
        <p:spPr>
          <a:xfrm>
            <a:off x="730999" y="1833175"/>
            <a:ext cx="7686900" cy="147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FFFFF"/>
              </a:buClr>
              <a:buSzPts val="9600"/>
              <a:buNone/>
              <a:defRPr sz="9600">
                <a:solidFill>
                  <a:srgbClr val="FFFFFF"/>
                </a:solidFill>
              </a:defRPr>
            </a:lvl1pPr>
            <a:lvl2pPr lvl="1" algn="ctr" rtl="0">
              <a:spcBef>
                <a:spcPts val="0"/>
              </a:spcBef>
              <a:spcAft>
                <a:spcPts val="0"/>
              </a:spcAft>
              <a:buClr>
                <a:srgbClr val="FFFFFF"/>
              </a:buClr>
              <a:buSzPts val="96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96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96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96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96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96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96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9600"/>
              <a:buFont typeface="Fira Sans Extra Condensed Medium"/>
              <a:buNone/>
              <a:defRPr sz="96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dk1"/>
            </a:gs>
            <a:gs pos="100000">
              <a:schemeClr val="lt1"/>
            </a:gs>
          </a:gsLst>
          <a:lin ang="5400700" scaled="0"/>
        </a:gradFill>
        <a:effectLst/>
      </p:bgPr>
    </p:bg>
    <p:spTree>
      <p:nvGrpSpPr>
        <p:cNvPr id="1" name="Shape 178"/>
        <p:cNvGrpSpPr/>
        <p:nvPr/>
      </p:nvGrpSpPr>
      <p:grpSpPr>
        <a:xfrm>
          <a:off x="0" y="0"/>
          <a:ext cx="0" cy="0"/>
          <a:chOff x="0" y="0"/>
          <a:chExt cx="0" cy="0"/>
        </a:xfrm>
      </p:grpSpPr>
      <p:grpSp>
        <p:nvGrpSpPr>
          <p:cNvPr id="179" name="Google Shape;179;p12"/>
          <p:cNvGrpSpPr/>
          <p:nvPr/>
        </p:nvGrpSpPr>
        <p:grpSpPr>
          <a:xfrm>
            <a:off x="-12" y="0"/>
            <a:ext cx="8964691" cy="5143544"/>
            <a:chOff x="-12" y="0"/>
            <a:chExt cx="8964691" cy="5143544"/>
          </a:xfrm>
        </p:grpSpPr>
        <p:sp>
          <p:nvSpPr>
            <p:cNvPr id="180" name="Google Shape;180;p12"/>
            <p:cNvSpPr/>
            <p:nvPr/>
          </p:nvSpPr>
          <p:spPr>
            <a:xfrm rot="-5400000" flipH="1">
              <a:off x="-332850"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12"/>
            <p:cNvGrpSpPr/>
            <p:nvPr/>
          </p:nvGrpSpPr>
          <p:grpSpPr>
            <a:xfrm>
              <a:off x="5425750" y="0"/>
              <a:ext cx="3538929" cy="5143544"/>
              <a:chOff x="5420400" y="0"/>
              <a:chExt cx="3538929" cy="5143544"/>
            </a:xfrm>
          </p:grpSpPr>
          <p:sp>
            <p:nvSpPr>
              <p:cNvPr id="182" name="Google Shape;182;p12"/>
              <p:cNvSpPr/>
              <p:nvPr/>
            </p:nvSpPr>
            <p:spPr>
              <a:xfrm>
                <a:off x="5420400" y="1442075"/>
                <a:ext cx="3538929" cy="3701469"/>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2"/>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4" name="Google Shape;184;p12"/>
          <p:cNvGrpSpPr/>
          <p:nvPr/>
        </p:nvGrpSpPr>
        <p:grpSpPr>
          <a:xfrm>
            <a:off x="317250" y="100236"/>
            <a:ext cx="8509400" cy="5119132"/>
            <a:chOff x="317250" y="100236"/>
            <a:chExt cx="8509400" cy="5119132"/>
          </a:xfrm>
        </p:grpSpPr>
        <p:sp>
          <p:nvSpPr>
            <p:cNvPr id="185" name="Google Shape;185;p12"/>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2"/>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2"/>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2"/>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2"/>
            <p:cNvGrpSpPr/>
            <p:nvPr/>
          </p:nvGrpSpPr>
          <p:grpSpPr>
            <a:xfrm>
              <a:off x="317250" y="268825"/>
              <a:ext cx="8509400" cy="4605850"/>
              <a:chOff x="317250" y="268825"/>
              <a:chExt cx="8509400" cy="4605850"/>
            </a:xfrm>
          </p:grpSpPr>
          <p:sp>
            <p:nvSpPr>
              <p:cNvPr id="190" name="Google Shape;190;p12"/>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2"/>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12"/>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2"/>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12"/>
          <p:cNvSpPr txBox="1">
            <a:spLocks noGrp="1"/>
          </p:cNvSpPr>
          <p:nvPr>
            <p:ph type="ctrTitle"/>
          </p:nvPr>
        </p:nvSpPr>
        <p:spPr>
          <a:xfrm>
            <a:off x="2466723" y="664405"/>
            <a:ext cx="4215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5" name="Google Shape;195;p12"/>
          <p:cNvSpPr txBox="1">
            <a:spLocks noGrp="1"/>
          </p:cNvSpPr>
          <p:nvPr>
            <p:ph type="subTitle" idx="1"/>
          </p:nvPr>
        </p:nvSpPr>
        <p:spPr>
          <a:xfrm flipH="1">
            <a:off x="2467073" y="1050807"/>
            <a:ext cx="4215600" cy="43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12"/>
          <p:cNvSpPr txBox="1">
            <a:spLocks noGrp="1"/>
          </p:cNvSpPr>
          <p:nvPr>
            <p:ph type="ctrTitle" idx="2"/>
          </p:nvPr>
        </p:nvSpPr>
        <p:spPr>
          <a:xfrm>
            <a:off x="2466723" y="1701879"/>
            <a:ext cx="4215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7" name="Google Shape;197;p12"/>
          <p:cNvSpPr txBox="1">
            <a:spLocks noGrp="1"/>
          </p:cNvSpPr>
          <p:nvPr>
            <p:ph type="subTitle" idx="3"/>
          </p:nvPr>
        </p:nvSpPr>
        <p:spPr>
          <a:xfrm flipH="1">
            <a:off x="2467073" y="2088281"/>
            <a:ext cx="4215600" cy="43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2"/>
          <p:cNvSpPr txBox="1">
            <a:spLocks noGrp="1"/>
          </p:cNvSpPr>
          <p:nvPr>
            <p:ph type="ctrTitle" idx="4"/>
          </p:nvPr>
        </p:nvSpPr>
        <p:spPr>
          <a:xfrm>
            <a:off x="2466723" y="2739352"/>
            <a:ext cx="4215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9" name="Google Shape;199;p12"/>
          <p:cNvSpPr txBox="1">
            <a:spLocks noGrp="1"/>
          </p:cNvSpPr>
          <p:nvPr>
            <p:ph type="subTitle" idx="5"/>
          </p:nvPr>
        </p:nvSpPr>
        <p:spPr>
          <a:xfrm flipH="1">
            <a:off x="2467073" y="3125754"/>
            <a:ext cx="4215600" cy="43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2"/>
          <p:cNvSpPr txBox="1">
            <a:spLocks noGrp="1"/>
          </p:cNvSpPr>
          <p:nvPr>
            <p:ph type="ctrTitle" idx="6"/>
          </p:nvPr>
        </p:nvSpPr>
        <p:spPr>
          <a:xfrm>
            <a:off x="2466723" y="3776826"/>
            <a:ext cx="4215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1" name="Google Shape;201;p12"/>
          <p:cNvSpPr txBox="1">
            <a:spLocks noGrp="1"/>
          </p:cNvSpPr>
          <p:nvPr>
            <p:ph type="subTitle" idx="7"/>
          </p:nvPr>
        </p:nvSpPr>
        <p:spPr>
          <a:xfrm flipH="1">
            <a:off x="2467073" y="4163228"/>
            <a:ext cx="4215600" cy="43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lt1"/>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1pPr>
            <a:lvl2pPr lvl="1">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2pPr>
            <a:lvl3pPr lvl="2">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3pPr>
            <a:lvl4pPr lvl="3">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4pPr>
            <a:lvl5pPr lvl="4">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5pPr>
            <a:lvl6pPr lvl="5">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6pPr>
            <a:lvl7pPr lvl="6">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7pPr>
            <a:lvl8pPr lvl="7">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8pPr>
            <a:lvl9pPr lvl="8">
              <a:spcBef>
                <a:spcPts val="0"/>
              </a:spcBef>
              <a:spcAft>
                <a:spcPts val="0"/>
              </a:spcAft>
              <a:buClr>
                <a:schemeClr val="accent2"/>
              </a:buClr>
              <a:buSzPts val="4800"/>
              <a:buFont typeface="Squada One"/>
              <a:buNone/>
              <a:defRPr sz="4800">
                <a:solidFill>
                  <a:schemeClr val="accent2"/>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2"/>
              </a:buClr>
              <a:buSzPts val="1400"/>
              <a:buFont typeface="Barlow"/>
              <a:buChar char="●"/>
              <a:defRPr>
                <a:solidFill>
                  <a:schemeClr val="accent2"/>
                </a:solidFill>
                <a:latin typeface="Barlow"/>
                <a:ea typeface="Barlow"/>
                <a:cs typeface="Barlow"/>
                <a:sym typeface="Barlow"/>
              </a:defRPr>
            </a:lvl1pPr>
            <a:lvl2pPr marL="914400" lvl="1"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2pPr>
            <a:lvl3pPr marL="1371600" lvl="2"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3pPr>
            <a:lvl4pPr marL="1828800" lvl="3"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4pPr>
            <a:lvl5pPr marL="2286000" lvl="4"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5pPr>
            <a:lvl6pPr marL="2743200" lvl="5"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6pPr>
            <a:lvl7pPr marL="3200400" lvl="6"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7pPr>
            <a:lvl8pPr marL="3657600" lvl="7" indent="-317500">
              <a:lnSpc>
                <a:spcPct val="115000"/>
              </a:lnSpc>
              <a:spcBef>
                <a:spcPts val="1600"/>
              </a:spcBef>
              <a:spcAft>
                <a:spcPts val="0"/>
              </a:spcAft>
              <a:buClr>
                <a:schemeClr val="accent2"/>
              </a:buClr>
              <a:buSzPts val="1400"/>
              <a:buFont typeface="Barlow"/>
              <a:buChar char="○"/>
              <a:defRPr>
                <a:solidFill>
                  <a:schemeClr val="accent2"/>
                </a:solidFill>
                <a:latin typeface="Barlow"/>
                <a:ea typeface="Barlow"/>
                <a:cs typeface="Barlow"/>
                <a:sym typeface="Barlow"/>
              </a:defRPr>
            </a:lvl8pPr>
            <a:lvl9pPr marL="4114800" lvl="8" indent="-317500">
              <a:lnSpc>
                <a:spcPct val="115000"/>
              </a:lnSpc>
              <a:spcBef>
                <a:spcPts val="1600"/>
              </a:spcBef>
              <a:spcAft>
                <a:spcPts val="1600"/>
              </a:spcAft>
              <a:buClr>
                <a:schemeClr val="accent2"/>
              </a:buClr>
              <a:buSzPts val="1400"/>
              <a:buFont typeface="Barlow"/>
              <a:buChar char="■"/>
              <a:defRPr>
                <a:solidFill>
                  <a:schemeClr val="accent2"/>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71" r:id="rId14"/>
    <p:sldLayoutId id="2147483672" r:id="rId15"/>
    <p:sldLayoutId id="214748367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60"/>
        <p:cNvGrpSpPr/>
        <p:nvPr/>
      </p:nvGrpSpPr>
      <p:grpSpPr>
        <a:xfrm>
          <a:off x="0" y="0"/>
          <a:ext cx="0" cy="0"/>
          <a:chOff x="0" y="0"/>
          <a:chExt cx="0" cy="0"/>
        </a:xfrm>
      </p:grpSpPr>
      <p:pic>
        <p:nvPicPr>
          <p:cNvPr id="461" name="Google Shape;461;p30"/>
          <p:cNvPicPr preferRelativeResize="0"/>
          <p:nvPr/>
        </p:nvPicPr>
        <p:blipFill rotWithShape="1">
          <a:blip r:embed="rId3">
            <a:alphaModFix/>
          </a:blip>
          <a:srcRect t="14712"/>
          <a:stretch/>
        </p:blipFill>
        <p:spPr>
          <a:xfrm>
            <a:off x="0" y="1057101"/>
            <a:ext cx="9144005" cy="4386650"/>
          </a:xfrm>
          <a:prstGeom prst="rect">
            <a:avLst/>
          </a:prstGeom>
          <a:noFill/>
          <a:ln>
            <a:noFill/>
          </a:ln>
        </p:spPr>
      </p:pic>
      <p:sp>
        <p:nvSpPr>
          <p:cNvPr id="462" name="Google Shape;462;p30"/>
          <p:cNvSpPr txBox="1">
            <a:spLocks noGrp="1"/>
          </p:cNvSpPr>
          <p:nvPr>
            <p:ph type="subTitle" idx="1"/>
          </p:nvPr>
        </p:nvSpPr>
        <p:spPr>
          <a:xfrm>
            <a:off x="4169416" y="1993950"/>
            <a:ext cx="46449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latin typeface="Century" panose="02040604050505020304" pitchFamily="18" charset="0"/>
              </a:rPr>
              <a:t>The C++ Programming Language</a:t>
            </a:r>
            <a:endParaRPr dirty="0">
              <a:latin typeface="Century" panose="02040604050505020304" pitchFamily="18" charset="0"/>
            </a:endParaRPr>
          </a:p>
        </p:txBody>
      </p:sp>
      <p:sp>
        <p:nvSpPr>
          <p:cNvPr id="463" name="Google Shape;463;p30"/>
          <p:cNvSpPr txBox="1">
            <a:spLocks noGrp="1"/>
          </p:cNvSpPr>
          <p:nvPr>
            <p:ph type="ctrTitle"/>
          </p:nvPr>
        </p:nvSpPr>
        <p:spPr>
          <a:xfrm>
            <a:off x="1891150" y="1004631"/>
            <a:ext cx="5361600" cy="105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uli" panose="02000503000000000000" pitchFamily="2" charset="0"/>
              </a:rPr>
              <a:t>Course</a:t>
            </a:r>
            <a:r>
              <a:rPr lang="en" dirty="0">
                <a:latin typeface="Century" panose="02040604050505020304" pitchFamily="18" charset="0"/>
              </a:rPr>
              <a:t> Project</a:t>
            </a:r>
            <a:endParaRPr dirty="0">
              <a:latin typeface="Century" panose="02040604050505020304" pitchFamily="18" charset="0"/>
            </a:endParaRPr>
          </a:p>
        </p:txBody>
      </p:sp>
      <p:grpSp>
        <p:nvGrpSpPr>
          <p:cNvPr id="464" name="Google Shape;464;p30"/>
          <p:cNvGrpSpPr/>
          <p:nvPr/>
        </p:nvGrpSpPr>
        <p:grpSpPr>
          <a:xfrm>
            <a:off x="317250" y="100236"/>
            <a:ext cx="8509400" cy="5119132"/>
            <a:chOff x="317250" y="100236"/>
            <a:chExt cx="8509400" cy="5119132"/>
          </a:xfrm>
        </p:grpSpPr>
        <p:sp>
          <p:nvSpPr>
            <p:cNvPr id="465" name="Google Shape;465;p30"/>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 name="Google Shape;469;p30"/>
            <p:cNvGrpSpPr/>
            <p:nvPr/>
          </p:nvGrpSpPr>
          <p:grpSpPr>
            <a:xfrm>
              <a:off x="317250" y="268825"/>
              <a:ext cx="8509400" cy="4605850"/>
              <a:chOff x="317250" y="268825"/>
              <a:chExt cx="8509400" cy="4605850"/>
            </a:xfrm>
          </p:grpSpPr>
          <p:sp>
            <p:nvSpPr>
              <p:cNvPr id="470" name="Google Shape;470;p30"/>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30"/>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07"/>
        <p:cNvGrpSpPr/>
        <p:nvPr/>
      </p:nvGrpSpPr>
      <p:grpSpPr>
        <a:xfrm>
          <a:off x="0" y="0"/>
          <a:ext cx="0" cy="0"/>
          <a:chOff x="0" y="0"/>
          <a:chExt cx="0" cy="0"/>
        </a:xfrm>
      </p:grpSpPr>
      <p:sp>
        <p:nvSpPr>
          <p:cNvPr id="609" name="Google Shape;609;p37"/>
          <p:cNvSpPr/>
          <p:nvPr/>
        </p:nvSpPr>
        <p:spPr>
          <a:xfrm>
            <a:off x="5324214" y="238775"/>
            <a:ext cx="39" cy="195"/>
          </a:xfrm>
          <a:custGeom>
            <a:avLst/>
            <a:gdLst/>
            <a:ahLst/>
            <a:cxnLst/>
            <a:rect l="l" t="t" r="r" b="b"/>
            <a:pathLst>
              <a:path w="1" h="5" extrusionOk="0">
                <a:moveTo>
                  <a:pt x="1" y="0"/>
                </a:moveTo>
                <a:lnTo>
                  <a:pt x="1" y="4"/>
                </a:lnTo>
                <a:lnTo>
                  <a:pt x="1" y="4"/>
                </a:lnTo>
                <a:close/>
              </a:path>
            </a:pathLst>
          </a:custGeom>
          <a:solidFill>
            <a:srgbClr val="9FA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INSTRUCTIONS Section</a:t>
            </a:r>
            <a:endParaRPr dirty="0"/>
          </a:p>
        </p:txBody>
      </p:sp>
      <p:pic>
        <p:nvPicPr>
          <p:cNvPr id="17" name="Picture 16">
            <a:extLst>
              <a:ext uri="{FF2B5EF4-FFF2-40B4-BE49-F238E27FC236}">
                <a16:creationId xmlns:a16="http://schemas.microsoft.com/office/drawing/2014/main" id="{3926103A-2D76-4A5A-8DB5-1DFDCD728239}"/>
              </a:ext>
            </a:extLst>
          </p:cNvPr>
          <p:cNvPicPr>
            <a:picLocks noChangeAspect="1"/>
          </p:cNvPicPr>
          <p:nvPr/>
        </p:nvPicPr>
        <p:blipFill>
          <a:blip r:embed="rId3"/>
          <a:stretch>
            <a:fillRect/>
          </a:stretch>
        </p:blipFill>
        <p:spPr>
          <a:xfrm>
            <a:off x="580029" y="1064075"/>
            <a:ext cx="7905142" cy="35625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20"/>
        <p:cNvGrpSpPr/>
        <p:nvPr/>
      </p:nvGrpSpPr>
      <p:grpSpPr>
        <a:xfrm>
          <a:off x="0" y="0"/>
          <a:ext cx="0" cy="0"/>
          <a:chOff x="0" y="0"/>
          <a:chExt cx="0" cy="0"/>
        </a:xfrm>
      </p:grpSpPr>
      <p:sp>
        <p:nvSpPr>
          <p:cNvPr id="3" name="Title 2">
            <a:extLst>
              <a:ext uri="{FF2B5EF4-FFF2-40B4-BE49-F238E27FC236}">
                <a16:creationId xmlns:a16="http://schemas.microsoft.com/office/drawing/2014/main" id="{886AFD67-B2D4-49FE-A71E-7FA83F7BC591}"/>
              </a:ext>
            </a:extLst>
          </p:cNvPr>
          <p:cNvSpPr>
            <a:spLocks noGrp="1"/>
          </p:cNvSpPr>
          <p:nvPr>
            <p:ph type="ctrTitle"/>
          </p:nvPr>
        </p:nvSpPr>
        <p:spPr/>
        <p:txBody>
          <a:bodyPr/>
          <a:lstStyle/>
          <a:p>
            <a:r>
              <a:rPr lang="en-US" dirty="0">
                <a:latin typeface="Century" panose="02040604050505020304" pitchFamily="18" charset="0"/>
              </a:rPr>
              <a:t>ABOUT GAME Section</a:t>
            </a:r>
          </a:p>
        </p:txBody>
      </p:sp>
      <p:pic>
        <p:nvPicPr>
          <p:cNvPr id="13" name="Picture 12">
            <a:extLst>
              <a:ext uri="{FF2B5EF4-FFF2-40B4-BE49-F238E27FC236}">
                <a16:creationId xmlns:a16="http://schemas.microsoft.com/office/drawing/2014/main" id="{7B632202-97E5-47F0-B5FE-8592CB359B99}"/>
              </a:ext>
            </a:extLst>
          </p:cNvPr>
          <p:cNvPicPr>
            <a:picLocks noChangeAspect="1"/>
          </p:cNvPicPr>
          <p:nvPr/>
        </p:nvPicPr>
        <p:blipFill>
          <a:blip r:embed="rId3"/>
          <a:stretch>
            <a:fillRect/>
          </a:stretch>
        </p:blipFill>
        <p:spPr>
          <a:xfrm>
            <a:off x="477670" y="1108904"/>
            <a:ext cx="8002517" cy="33197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842"/>
        <p:cNvGrpSpPr/>
        <p:nvPr/>
      </p:nvGrpSpPr>
      <p:grpSpPr>
        <a:xfrm>
          <a:off x="0" y="0"/>
          <a:ext cx="0" cy="0"/>
          <a:chOff x="0" y="0"/>
          <a:chExt cx="0" cy="0"/>
        </a:xfrm>
      </p:grpSpPr>
      <p:sp>
        <p:nvSpPr>
          <p:cNvPr id="844" name="Google Shape;844;p49"/>
          <p:cNvSpPr txBox="1">
            <a:spLocks noGrp="1"/>
          </p:cNvSpPr>
          <p:nvPr>
            <p:ph type="title"/>
          </p:nvPr>
        </p:nvSpPr>
        <p:spPr>
          <a:xfrm>
            <a:off x="321566" y="304625"/>
            <a:ext cx="4352792" cy="7385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Century" panose="02040604050505020304" pitchFamily="18" charset="0"/>
              </a:rPr>
              <a:t>EXIT Section</a:t>
            </a:r>
            <a:endParaRPr sz="3600" dirty="0">
              <a:latin typeface="Century" panose="02040604050505020304" pitchFamily="18" charset="0"/>
            </a:endParaRPr>
          </a:p>
        </p:txBody>
      </p:sp>
      <p:pic>
        <p:nvPicPr>
          <p:cNvPr id="5" name="Picture 4">
            <a:extLst>
              <a:ext uri="{FF2B5EF4-FFF2-40B4-BE49-F238E27FC236}">
                <a16:creationId xmlns:a16="http://schemas.microsoft.com/office/drawing/2014/main" id="{2B5C6B48-272B-4B11-BE8C-6A881448C48D}"/>
              </a:ext>
            </a:extLst>
          </p:cNvPr>
          <p:cNvPicPr>
            <a:picLocks noChangeAspect="1"/>
          </p:cNvPicPr>
          <p:nvPr/>
        </p:nvPicPr>
        <p:blipFill>
          <a:blip r:embed="rId3"/>
          <a:stretch>
            <a:fillRect/>
          </a:stretch>
        </p:blipFill>
        <p:spPr>
          <a:xfrm>
            <a:off x="730577" y="1043200"/>
            <a:ext cx="7682846" cy="39854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1225"/>
        <p:cNvGrpSpPr/>
        <p:nvPr/>
      </p:nvGrpSpPr>
      <p:grpSpPr>
        <a:xfrm>
          <a:off x="0" y="0"/>
          <a:ext cx="0" cy="0"/>
          <a:chOff x="0" y="0"/>
          <a:chExt cx="0" cy="0"/>
        </a:xfrm>
      </p:grpSpPr>
      <p:sp>
        <p:nvSpPr>
          <p:cNvPr id="1226" name="Google Shape;1226;p60"/>
          <p:cNvSpPr/>
          <p:nvPr/>
        </p:nvSpPr>
        <p:spPr>
          <a:xfrm>
            <a:off x="8050925" y="4390125"/>
            <a:ext cx="25" cy="25"/>
          </a:xfrm>
          <a:custGeom>
            <a:avLst/>
            <a:gdLst/>
            <a:ahLst/>
            <a:cxnLst/>
            <a:rect l="l" t="t" r="r" b="b"/>
            <a:pathLst>
              <a:path w="1" h="1" fill="none" extrusionOk="0">
                <a:moveTo>
                  <a:pt x="0" y="0"/>
                </a:moveTo>
                <a:close/>
              </a:path>
            </a:pathLst>
          </a:custGeom>
          <a:noFill/>
          <a:ln w="975" cap="flat" cmpd="sng">
            <a:solidFill>
              <a:srgbClr val="E7CEBA"/>
            </a:solidFill>
            <a:prstDash val="solid"/>
            <a:miter lim="30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0"/>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entury" panose="02040604050505020304" pitchFamily="18" charset="0"/>
              </a:rPr>
              <a:t>Little in-menu animation</a:t>
            </a:r>
            <a:endParaRPr dirty="0">
              <a:latin typeface="Century" panose="02040604050505020304" pitchFamily="18" charset="0"/>
            </a:endParaRPr>
          </a:p>
        </p:txBody>
      </p:sp>
      <p:pic>
        <p:nvPicPr>
          <p:cNvPr id="3" name="Picture 2">
            <a:extLst>
              <a:ext uri="{FF2B5EF4-FFF2-40B4-BE49-F238E27FC236}">
                <a16:creationId xmlns:a16="http://schemas.microsoft.com/office/drawing/2014/main" id="{3884288C-3219-4D65-B44E-C6CF851BB697}"/>
              </a:ext>
            </a:extLst>
          </p:cNvPr>
          <p:cNvPicPr>
            <a:picLocks noChangeAspect="1"/>
          </p:cNvPicPr>
          <p:nvPr/>
        </p:nvPicPr>
        <p:blipFill>
          <a:blip r:embed="rId3"/>
          <a:stretch>
            <a:fillRect/>
          </a:stretch>
        </p:blipFill>
        <p:spPr>
          <a:xfrm>
            <a:off x="1762231" y="914400"/>
            <a:ext cx="4856932" cy="40880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31"/>
        <p:cNvGrpSpPr/>
        <p:nvPr/>
      </p:nvGrpSpPr>
      <p:grpSpPr>
        <a:xfrm>
          <a:off x="0" y="0"/>
          <a:ext cx="0" cy="0"/>
          <a:chOff x="0" y="0"/>
          <a:chExt cx="0" cy="0"/>
        </a:xfrm>
      </p:grpSpPr>
      <p:grpSp>
        <p:nvGrpSpPr>
          <p:cNvPr id="632" name="Google Shape;632;p39"/>
          <p:cNvGrpSpPr/>
          <p:nvPr/>
        </p:nvGrpSpPr>
        <p:grpSpPr>
          <a:xfrm>
            <a:off x="5749750" y="0"/>
            <a:ext cx="2496775" cy="5143500"/>
            <a:chOff x="5744400" y="0"/>
            <a:chExt cx="2496775" cy="5143500"/>
          </a:xfrm>
        </p:grpSpPr>
        <p:sp>
          <p:nvSpPr>
            <p:cNvPr id="633" name="Google Shape;633;p39"/>
            <p:cNvSpPr/>
            <p:nvPr/>
          </p:nvSpPr>
          <p:spPr>
            <a:xfrm>
              <a:off x="5744400" y="2532050"/>
              <a:ext cx="2496775" cy="2611450"/>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39"/>
          <p:cNvSpPr/>
          <p:nvPr/>
        </p:nvSpPr>
        <p:spPr>
          <a:xfrm>
            <a:off x="576950" y="2062175"/>
            <a:ext cx="4322400" cy="2565000"/>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rot="-5400000" flipH="1">
            <a:off x="-332850" y="1830375"/>
            <a:ext cx="3645950" cy="2980275"/>
          </a:xfrm>
          <a:custGeom>
            <a:avLst/>
            <a:gdLst/>
            <a:ahLst/>
            <a:cxnLst/>
            <a:rect l="l" t="t" r="r" b="b"/>
            <a:pathLst>
              <a:path w="145838" h="119211" extrusionOk="0">
                <a:moveTo>
                  <a:pt x="0" y="1"/>
                </a:moveTo>
                <a:cubicBezTo>
                  <a:pt x="1292" y="31275"/>
                  <a:pt x="14076" y="60489"/>
                  <a:pt x="36342" y="82756"/>
                </a:cubicBezTo>
                <a:cubicBezTo>
                  <a:pt x="59851" y="106264"/>
                  <a:pt x="91108" y="119211"/>
                  <a:pt x="124355" y="119211"/>
                </a:cubicBezTo>
                <a:cubicBezTo>
                  <a:pt x="131628" y="119211"/>
                  <a:pt x="138812" y="118589"/>
                  <a:pt x="145838" y="117374"/>
                </a:cubicBezTo>
                <a:lnTo>
                  <a:pt x="145838" y="96140"/>
                </a:lnTo>
                <a:cubicBezTo>
                  <a:pt x="138849" y="97606"/>
                  <a:pt x="131661" y="98365"/>
                  <a:pt x="124355" y="98365"/>
                </a:cubicBezTo>
                <a:cubicBezTo>
                  <a:pt x="96676" y="98365"/>
                  <a:pt x="70653" y="87588"/>
                  <a:pt x="51080" y="68014"/>
                </a:cubicBezTo>
                <a:cubicBezTo>
                  <a:pt x="32752" y="49686"/>
                  <a:pt x="22137" y="25703"/>
                  <a:pt x="20861" y="1"/>
                </a:cubicBezTo>
                <a:close/>
              </a:path>
            </a:pathLst>
          </a:custGeom>
          <a:solidFill>
            <a:srgbClr val="2EE6C4">
              <a:alpha val="4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txBox="1">
            <a:spLocks noGrp="1"/>
          </p:cNvSpPr>
          <p:nvPr>
            <p:ph type="subTitle" idx="1"/>
          </p:nvPr>
        </p:nvSpPr>
        <p:spPr>
          <a:xfrm>
            <a:off x="720000" y="2584175"/>
            <a:ext cx="4016400" cy="169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latin typeface="Century" panose="02040604050505020304" pitchFamily="18" charset="0"/>
              </a:rPr>
              <a:t>To write the console version of game TETRIS I did a lot of research. I learned to work with multiple code files at the same time. I improved my working skills VIM. Learned how to google correctly to find necessary things, and to surprise for me I discovered for myself that it is not every time that Google knows everything.</a:t>
            </a:r>
            <a:endParaRPr dirty="0">
              <a:latin typeface="Century" panose="02040604050505020304" pitchFamily="18" charset="0"/>
            </a:endParaRPr>
          </a:p>
        </p:txBody>
      </p:sp>
      <p:sp>
        <p:nvSpPr>
          <p:cNvPr id="639" name="Google Shape;639;p39"/>
          <p:cNvSpPr txBox="1">
            <a:spLocks noGrp="1"/>
          </p:cNvSpPr>
          <p:nvPr>
            <p:ph type="ctrTitle"/>
          </p:nvPr>
        </p:nvSpPr>
        <p:spPr>
          <a:xfrm>
            <a:off x="720050" y="349075"/>
            <a:ext cx="26001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entury" panose="02040604050505020304" pitchFamily="18" charset="0"/>
              </a:rPr>
              <a:t>About my experience</a:t>
            </a:r>
            <a:endParaRPr dirty="0">
              <a:latin typeface="Century" panose="02040604050505020304" pitchFamily="18" charset="0"/>
            </a:endParaRPr>
          </a:p>
        </p:txBody>
      </p:sp>
      <p:pic>
        <p:nvPicPr>
          <p:cNvPr id="3" name="Picture 2">
            <a:extLst>
              <a:ext uri="{FF2B5EF4-FFF2-40B4-BE49-F238E27FC236}">
                <a16:creationId xmlns:a16="http://schemas.microsoft.com/office/drawing/2014/main" id="{F4C20CBF-9762-433C-A10E-8994C0A0790B}"/>
              </a:ext>
            </a:extLst>
          </p:cNvPr>
          <p:cNvPicPr>
            <a:picLocks noChangeAspect="1"/>
          </p:cNvPicPr>
          <p:nvPr/>
        </p:nvPicPr>
        <p:blipFill>
          <a:blip r:embed="rId3"/>
          <a:stretch>
            <a:fillRect/>
          </a:stretch>
        </p:blipFill>
        <p:spPr>
          <a:xfrm>
            <a:off x="5527642" y="188364"/>
            <a:ext cx="3309284" cy="468737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1090"/>
        <p:cNvGrpSpPr/>
        <p:nvPr/>
      </p:nvGrpSpPr>
      <p:grpSpPr>
        <a:xfrm>
          <a:off x="0" y="0"/>
          <a:ext cx="0" cy="0"/>
          <a:chOff x="0" y="0"/>
          <a:chExt cx="0" cy="0"/>
        </a:xfrm>
      </p:grpSpPr>
      <p:pic>
        <p:nvPicPr>
          <p:cNvPr id="1091" name="Google Shape;1091;p58"/>
          <p:cNvPicPr preferRelativeResize="0"/>
          <p:nvPr/>
        </p:nvPicPr>
        <p:blipFill>
          <a:blip r:embed="rId3">
            <a:alphaModFix/>
          </a:blip>
          <a:stretch>
            <a:fillRect/>
          </a:stretch>
        </p:blipFill>
        <p:spPr>
          <a:xfrm>
            <a:off x="-76" y="7007"/>
            <a:ext cx="9144000" cy="5143487"/>
          </a:xfrm>
          <a:prstGeom prst="rect">
            <a:avLst/>
          </a:prstGeom>
          <a:noFill/>
          <a:ln>
            <a:noFill/>
          </a:ln>
        </p:spPr>
      </p:pic>
      <p:sp>
        <p:nvSpPr>
          <p:cNvPr id="1092" name="Google Shape;1092;p58"/>
          <p:cNvSpPr txBox="1">
            <a:spLocks noGrp="1"/>
          </p:cNvSpPr>
          <p:nvPr>
            <p:ph type="title"/>
          </p:nvPr>
        </p:nvSpPr>
        <p:spPr>
          <a:xfrm>
            <a:off x="725275" y="822175"/>
            <a:ext cx="5511300" cy="13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Century" panose="02040604050505020304" pitchFamily="18" charset="0"/>
              </a:rPr>
              <a:t>THANKS!</a:t>
            </a:r>
            <a:endParaRPr dirty="0">
              <a:latin typeface="Century" panose="02040604050505020304" pitchFamily="18" charset="0"/>
            </a:endParaRPr>
          </a:p>
        </p:txBody>
      </p:sp>
      <p:sp>
        <p:nvSpPr>
          <p:cNvPr id="1093" name="Google Shape;1093;p58"/>
          <p:cNvSpPr txBox="1">
            <a:spLocks noGrp="1"/>
          </p:cNvSpPr>
          <p:nvPr>
            <p:ph type="subTitle" idx="1"/>
          </p:nvPr>
        </p:nvSpPr>
        <p:spPr>
          <a:xfrm>
            <a:off x="725275" y="2159225"/>
            <a:ext cx="4322700" cy="116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latin typeface="Century" panose="02040604050505020304" pitchFamily="18" charset="0"/>
              </a:rPr>
              <a:t>Developed by Grigori </a:t>
            </a:r>
            <a:r>
              <a:rPr lang="en-US" dirty="0" err="1">
                <a:latin typeface="Century" panose="02040604050505020304" pitchFamily="18" charset="0"/>
              </a:rPr>
              <a:t>Verdyan</a:t>
            </a:r>
            <a:endParaRPr dirty="0">
              <a:latin typeface="Century" panose="02040604050505020304" pitchFamily="18" charset="0"/>
            </a:endParaRPr>
          </a:p>
          <a:p>
            <a:pPr marL="0" lvl="0" indent="0" algn="l" rtl="0">
              <a:spcBef>
                <a:spcPts val="0"/>
              </a:spcBef>
              <a:spcAft>
                <a:spcPts val="0"/>
              </a:spcAft>
              <a:buClr>
                <a:schemeClr val="dk1"/>
              </a:buClr>
              <a:buSzPts val="1100"/>
              <a:buFont typeface="Arial"/>
              <a:buNone/>
            </a:pPr>
            <a:endParaRPr dirty="0">
              <a:latin typeface="Century" panose="02040604050505020304" pitchFamily="18" charset="0"/>
            </a:endParaRPr>
          </a:p>
          <a:p>
            <a:pPr marL="0" lvl="0" indent="0" algn="l" rtl="0">
              <a:spcBef>
                <a:spcPts val="0"/>
              </a:spcBef>
              <a:spcAft>
                <a:spcPts val="0"/>
              </a:spcAft>
              <a:buClr>
                <a:schemeClr val="dk1"/>
              </a:buClr>
              <a:buSzPts val="1100"/>
              <a:buFont typeface="Arial"/>
              <a:buNone/>
            </a:pPr>
            <a:r>
              <a:rPr lang="en" dirty="0">
                <a:latin typeface="Century" panose="02040604050505020304" pitchFamily="18" charset="0"/>
              </a:rPr>
              <a:t>verdyan01@gmail.com </a:t>
            </a:r>
            <a:endParaRPr dirty="0">
              <a:latin typeface="Century" panose="02040604050505020304" pitchFamily="18" charset="0"/>
            </a:endParaRPr>
          </a:p>
          <a:p>
            <a:pPr marL="0" lvl="0" indent="0" algn="l" rtl="0">
              <a:spcBef>
                <a:spcPts val="0"/>
              </a:spcBef>
              <a:spcAft>
                <a:spcPts val="0"/>
              </a:spcAft>
              <a:buClr>
                <a:schemeClr val="dk1"/>
              </a:buClr>
              <a:buSzPts val="1100"/>
              <a:buFont typeface="Arial"/>
              <a:buNone/>
            </a:pPr>
            <a:r>
              <a:rPr lang="en" dirty="0">
                <a:latin typeface="Century" panose="02040604050505020304" pitchFamily="18" charset="0"/>
              </a:rPr>
              <a:t>+37494398616</a:t>
            </a:r>
            <a:endParaRPr dirty="0">
              <a:latin typeface="Century" panose="02040604050505020304" pitchFamily="18" charset="0"/>
            </a:endParaRPr>
          </a:p>
        </p:txBody>
      </p:sp>
      <p:grpSp>
        <p:nvGrpSpPr>
          <p:cNvPr id="1106" name="Google Shape;1106;p58"/>
          <p:cNvGrpSpPr/>
          <p:nvPr/>
        </p:nvGrpSpPr>
        <p:grpSpPr>
          <a:xfrm>
            <a:off x="2206147" y="651299"/>
            <a:ext cx="346024" cy="345674"/>
            <a:chOff x="4201447" y="3817349"/>
            <a:chExt cx="346024" cy="345674"/>
          </a:xfrm>
        </p:grpSpPr>
        <p:sp>
          <p:nvSpPr>
            <p:cNvPr id="1107" name="Google Shape;1107;p58"/>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1108" name="Google Shape;1108;p58"/>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grpSp>
      <p:grpSp>
        <p:nvGrpSpPr>
          <p:cNvPr id="1109" name="Google Shape;1109;p58"/>
          <p:cNvGrpSpPr/>
          <p:nvPr/>
        </p:nvGrpSpPr>
        <p:grpSpPr>
          <a:xfrm>
            <a:off x="317250" y="100236"/>
            <a:ext cx="8509400" cy="5119132"/>
            <a:chOff x="317250" y="100236"/>
            <a:chExt cx="8509400" cy="5119132"/>
          </a:xfrm>
        </p:grpSpPr>
        <p:sp>
          <p:nvSpPr>
            <p:cNvPr id="1110" name="Google Shape;1110;p58"/>
            <p:cNvSpPr/>
            <p:nvPr/>
          </p:nvSpPr>
          <p:spPr>
            <a:xfrm>
              <a:off x="4459872" y="268825"/>
              <a:ext cx="224104" cy="112149"/>
            </a:xfrm>
            <a:custGeom>
              <a:avLst/>
              <a:gdLst/>
              <a:ahLst/>
              <a:cxnLst/>
              <a:rect l="l" t="t" r="r" b="b"/>
              <a:pathLst>
                <a:path w="2304" h="1153" extrusionOk="0">
                  <a:moveTo>
                    <a:pt x="0" y="1"/>
                  </a:moveTo>
                  <a:lnTo>
                    <a:pt x="1152" y="1153"/>
                  </a:lnTo>
                  <a:lnTo>
                    <a:pt x="2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8"/>
            <p:cNvSpPr/>
            <p:nvPr/>
          </p:nvSpPr>
          <p:spPr>
            <a:xfrm>
              <a:off x="4459872" y="4762622"/>
              <a:ext cx="224104" cy="112052"/>
            </a:xfrm>
            <a:custGeom>
              <a:avLst/>
              <a:gdLst/>
              <a:ahLst/>
              <a:cxnLst/>
              <a:rect l="l" t="t" r="r" b="b"/>
              <a:pathLst>
                <a:path w="2304" h="1152" extrusionOk="0">
                  <a:moveTo>
                    <a:pt x="1152" y="1"/>
                  </a:moveTo>
                  <a:lnTo>
                    <a:pt x="0" y="1152"/>
                  </a:lnTo>
                  <a:lnTo>
                    <a:pt x="2303" y="1152"/>
                  </a:lnTo>
                  <a:lnTo>
                    <a:pt x="1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8"/>
            <p:cNvSpPr/>
            <p:nvPr/>
          </p:nvSpPr>
          <p:spPr>
            <a:xfrm>
              <a:off x="7706505" y="455700"/>
              <a:ext cx="423266" cy="416913"/>
            </a:xfrm>
            <a:custGeom>
              <a:avLst/>
              <a:gdLst/>
              <a:ahLst/>
              <a:cxnLst/>
              <a:rect l="l" t="t" r="r" b="b"/>
              <a:pathLst>
                <a:path w="7262" h="7153" extrusionOk="0">
                  <a:moveTo>
                    <a:pt x="2404" y="973"/>
                  </a:moveTo>
                  <a:lnTo>
                    <a:pt x="6233" y="2353"/>
                  </a:lnTo>
                  <a:lnTo>
                    <a:pt x="4855" y="6183"/>
                  </a:lnTo>
                  <a:lnTo>
                    <a:pt x="1025" y="4803"/>
                  </a:lnTo>
                  <a:lnTo>
                    <a:pt x="2404" y="973"/>
                  </a:lnTo>
                  <a:close/>
                  <a:moveTo>
                    <a:pt x="2150" y="1"/>
                  </a:moveTo>
                  <a:cubicBezTo>
                    <a:pt x="1975" y="1"/>
                    <a:pt x="1811" y="110"/>
                    <a:pt x="1748" y="284"/>
                  </a:cubicBezTo>
                  <a:lnTo>
                    <a:pt x="81" y="4914"/>
                  </a:lnTo>
                  <a:cubicBezTo>
                    <a:pt x="1" y="5135"/>
                    <a:pt x="115" y="5379"/>
                    <a:pt x="336" y="5459"/>
                  </a:cubicBezTo>
                  <a:lnTo>
                    <a:pt x="4968" y="7126"/>
                  </a:lnTo>
                  <a:cubicBezTo>
                    <a:pt x="5016" y="7144"/>
                    <a:pt x="5065" y="7152"/>
                    <a:pt x="5113" y="7152"/>
                  </a:cubicBezTo>
                  <a:cubicBezTo>
                    <a:pt x="5286" y="7152"/>
                    <a:pt x="5447" y="7045"/>
                    <a:pt x="5510" y="6872"/>
                  </a:cubicBezTo>
                  <a:lnTo>
                    <a:pt x="7181" y="2239"/>
                  </a:lnTo>
                  <a:cubicBezTo>
                    <a:pt x="7262" y="2018"/>
                    <a:pt x="7144" y="1774"/>
                    <a:pt x="6923" y="1696"/>
                  </a:cubicBezTo>
                  <a:lnTo>
                    <a:pt x="2293" y="26"/>
                  </a:lnTo>
                  <a:cubicBezTo>
                    <a:pt x="2246" y="9"/>
                    <a:pt x="2198"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8"/>
            <p:cNvSpPr/>
            <p:nvPr/>
          </p:nvSpPr>
          <p:spPr>
            <a:xfrm>
              <a:off x="1402600" y="100236"/>
              <a:ext cx="224103" cy="218722"/>
            </a:xfrm>
            <a:custGeom>
              <a:avLst/>
              <a:gdLst/>
              <a:ahLst/>
              <a:cxnLst/>
              <a:rect l="l" t="t" r="r" b="b"/>
              <a:pathLst>
                <a:path w="5009" h="4889" extrusionOk="0">
                  <a:moveTo>
                    <a:pt x="1573" y="0"/>
                  </a:moveTo>
                  <a:cubicBezTo>
                    <a:pt x="1513" y="0"/>
                    <a:pt x="1452" y="13"/>
                    <a:pt x="1393" y="41"/>
                  </a:cubicBezTo>
                  <a:cubicBezTo>
                    <a:pt x="1179" y="137"/>
                    <a:pt x="1085" y="392"/>
                    <a:pt x="1186" y="606"/>
                  </a:cubicBezTo>
                  <a:lnTo>
                    <a:pt x="1939" y="2236"/>
                  </a:lnTo>
                  <a:lnTo>
                    <a:pt x="308" y="2993"/>
                  </a:lnTo>
                  <a:cubicBezTo>
                    <a:pt x="94" y="3089"/>
                    <a:pt x="1" y="3344"/>
                    <a:pt x="101" y="3555"/>
                  </a:cubicBezTo>
                  <a:cubicBezTo>
                    <a:pt x="171" y="3711"/>
                    <a:pt x="325" y="3803"/>
                    <a:pt x="486" y="3803"/>
                  </a:cubicBezTo>
                  <a:cubicBezTo>
                    <a:pt x="547" y="3803"/>
                    <a:pt x="608" y="3790"/>
                    <a:pt x="667" y="3763"/>
                  </a:cubicBezTo>
                  <a:lnTo>
                    <a:pt x="2297" y="3009"/>
                  </a:lnTo>
                  <a:lnTo>
                    <a:pt x="3054" y="4643"/>
                  </a:lnTo>
                  <a:cubicBezTo>
                    <a:pt x="3124" y="4797"/>
                    <a:pt x="3279" y="4889"/>
                    <a:pt x="3441" y="4889"/>
                  </a:cubicBezTo>
                  <a:cubicBezTo>
                    <a:pt x="3500" y="4889"/>
                    <a:pt x="3559" y="4877"/>
                    <a:pt x="3616" y="4850"/>
                  </a:cubicBezTo>
                  <a:cubicBezTo>
                    <a:pt x="3830" y="4750"/>
                    <a:pt x="3924" y="4499"/>
                    <a:pt x="3827" y="4285"/>
                  </a:cubicBezTo>
                  <a:lnTo>
                    <a:pt x="3070" y="2652"/>
                  </a:lnTo>
                  <a:lnTo>
                    <a:pt x="4704" y="1898"/>
                  </a:lnTo>
                  <a:cubicBezTo>
                    <a:pt x="4914" y="1798"/>
                    <a:pt x="5008" y="1547"/>
                    <a:pt x="4911" y="1332"/>
                  </a:cubicBezTo>
                  <a:cubicBezTo>
                    <a:pt x="4838" y="1177"/>
                    <a:pt x="4686" y="1085"/>
                    <a:pt x="4526" y="1085"/>
                  </a:cubicBezTo>
                  <a:cubicBezTo>
                    <a:pt x="4465" y="1085"/>
                    <a:pt x="4404" y="1098"/>
                    <a:pt x="4346" y="1125"/>
                  </a:cubicBezTo>
                  <a:lnTo>
                    <a:pt x="2712" y="1878"/>
                  </a:lnTo>
                  <a:lnTo>
                    <a:pt x="1959" y="248"/>
                  </a:lnTo>
                  <a:cubicBezTo>
                    <a:pt x="1886" y="92"/>
                    <a:pt x="1733" y="0"/>
                    <a:pt x="1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4" name="Google Shape;1114;p58"/>
            <p:cNvGrpSpPr/>
            <p:nvPr/>
          </p:nvGrpSpPr>
          <p:grpSpPr>
            <a:xfrm>
              <a:off x="317250" y="268825"/>
              <a:ext cx="8509400" cy="4605850"/>
              <a:chOff x="317250" y="268825"/>
              <a:chExt cx="8509400" cy="4605850"/>
            </a:xfrm>
          </p:grpSpPr>
          <p:sp>
            <p:nvSpPr>
              <p:cNvPr id="1115" name="Google Shape;1115;p58"/>
              <p:cNvSpPr/>
              <p:nvPr/>
            </p:nvSpPr>
            <p:spPr>
              <a:xfrm>
                <a:off x="3172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8"/>
              <p:cNvSpPr/>
              <p:nvPr/>
            </p:nvSpPr>
            <p:spPr>
              <a:xfrm rot="10800000">
                <a:off x="8669550" y="268825"/>
                <a:ext cx="157100" cy="4605850"/>
              </a:xfrm>
              <a:custGeom>
                <a:avLst/>
                <a:gdLst/>
                <a:ahLst/>
                <a:cxnLst/>
                <a:rect l="l" t="t" r="r" b="b"/>
                <a:pathLst>
                  <a:path w="6284" h="184234" extrusionOk="0">
                    <a:moveTo>
                      <a:pt x="1" y="0"/>
                    </a:moveTo>
                    <a:lnTo>
                      <a:pt x="1" y="184233"/>
                    </a:lnTo>
                    <a:lnTo>
                      <a:pt x="6283" y="184233"/>
                    </a:lnTo>
                    <a:lnTo>
                      <a:pt x="6283" y="182906"/>
                    </a:lnTo>
                    <a:lnTo>
                      <a:pt x="1328" y="182906"/>
                    </a:lnTo>
                    <a:lnTo>
                      <a:pt x="1328" y="1332"/>
                    </a:lnTo>
                    <a:lnTo>
                      <a:pt x="6283" y="1332"/>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58"/>
            <p:cNvSpPr/>
            <p:nvPr/>
          </p:nvSpPr>
          <p:spPr>
            <a:xfrm rot="-3000083">
              <a:off x="935724" y="4747579"/>
              <a:ext cx="496882" cy="342676"/>
            </a:xfrm>
            <a:custGeom>
              <a:avLst/>
              <a:gdLst/>
              <a:ahLst/>
              <a:cxnLst/>
              <a:rect l="l" t="t" r="r" b="b"/>
              <a:pathLst>
                <a:path w="15995" h="11031" extrusionOk="0">
                  <a:moveTo>
                    <a:pt x="4510" y="1"/>
                  </a:moveTo>
                  <a:cubicBezTo>
                    <a:pt x="4478" y="1"/>
                    <a:pt x="4445" y="5"/>
                    <a:pt x="4412" y="12"/>
                  </a:cubicBezTo>
                  <a:lnTo>
                    <a:pt x="368" y="990"/>
                  </a:lnTo>
                  <a:cubicBezTo>
                    <a:pt x="141" y="1047"/>
                    <a:pt x="0" y="1274"/>
                    <a:pt x="54" y="1502"/>
                  </a:cubicBezTo>
                  <a:cubicBezTo>
                    <a:pt x="102" y="1698"/>
                    <a:pt x="276" y="1829"/>
                    <a:pt x="467" y="1829"/>
                  </a:cubicBezTo>
                  <a:cubicBezTo>
                    <a:pt x="501" y="1829"/>
                    <a:pt x="535" y="1825"/>
                    <a:pt x="569" y="1817"/>
                  </a:cubicBezTo>
                  <a:lnTo>
                    <a:pt x="4198" y="939"/>
                  </a:lnTo>
                  <a:lnTo>
                    <a:pt x="5075" y="4572"/>
                  </a:lnTo>
                  <a:cubicBezTo>
                    <a:pt x="5120" y="4765"/>
                    <a:pt x="5295" y="4896"/>
                    <a:pt x="5486" y="4896"/>
                  </a:cubicBezTo>
                  <a:cubicBezTo>
                    <a:pt x="5519" y="4896"/>
                    <a:pt x="5553" y="4892"/>
                    <a:pt x="5587" y="4883"/>
                  </a:cubicBezTo>
                  <a:lnTo>
                    <a:pt x="9219" y="4009"/>
                  </a:lnTo>
                  <a:lnTo>
                    <a:pt x="10093" y="7638"/>
                  </a:lnTo>
                  <a:cubicBezTo>
                    <a:pt x="10141" y="7833"/>
                    <a:pt x="10315" y="7964"/>
                    <a:pt x="10509" y="7964"/>
                  </a:cubicBezTo>
                  <a:cubicBezTo>
                    <a:pt x="10542" y="7964"/>
                    <a:pt x="10575" y="7960"/>
                    <a:pt x="10608" y="7952"/>
                  </a:cubicBezTo>
                  <a:lnTo>
                    <a:pt x="14237" y="7076"/>
                  </a:lnTo>
                  <a:lnTo>
                    <a:pt x="15114" y="10704"/>
                  </a:lnTo>
                  <a:cubicBezTo>
                    <a:pt x="15160" y="10899"/>
                    <a:pt x="15336" y="11030"/>
                    <a:pt x="15528" y="11030"/>
                  </a:cubicBezTo>
                  <a:cubicBezTo>
                    <a:pt x="15560" y="11030"/>
                    <a:pt x="15593" y="11026"/>
                    <a:pt x="15626" y="11019"/>
                  </a:cubicBezTo>
                  <a:cubicBezTo>
                    <a:pt x="15858" y="10962"/>
                    <a:pt x="15994" y="10734"/>
                    <a:pt x="15941" y="10503"/>
                  </a:cubicBezTo>
                  <a:lnTo>
                    <a:pt x="14963" y="6463"/>
                  </a:lnTo>
                  <a:cubicBezTo>
                    <a:pt x="14918" y="6267"/>
                    <a:pt x="14744" y="6136"/>
                    <a:pt x="14554" y="6136"/>
                  </a:cubicBezTo>
                  <a:cubicBezTo>
                    <a:pt x="14520" y="6136"/>
                    <a:pt x="14486" y="6140"/>
                    <a:pt x="14452" y="6149"/>
                  </a:cubicBezTo>
                  <a:lnTo>
                    <a:pt x="10823" y="7025"/>
                  </a:lnTo>
                  <a:lnTo>
                    <a:pt x="9945" y="3393"/>
                  </a:lnTo>
                  <a:cubicBezTo>
                    <a:pt x="9897" y="3200"/>
                    <a:pt x="9726" y="3069"/>
                    <a:pt x="9534" y="3069"/>
                  </a:cubicBezTo>
                  <a:cubicBezTo>
                    <a:pt x="9500" y="3069"/>
                    <a:pt x="9465" y="3073"/>
                    <a:pt x="9430" y="3082"/>
                  </a:cubicBezTo>
                  <a:lnTo>
                    <a:pt x="5801" y="3955"/>
                  </a:lnTo>
                  <a:lnTo>
                    <a:pt x="4924" y="327"/>
                  </a:lnTo>
                  <a:cubicBezTo>
                    <a:pt x="4879" y="132"/>
                    <a:pt x="4703"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8"/>
            <p:cNvSpPr/>
            <p:nvPr/>
          </p:nvSpPr>
          <p:spPr>
            <a:xfrm>
              <a:off x="7649030" y="4686859"/>
              <a:ext cx="336421" cy="336596"/>
            </a:xfrm>
            <a:custGeom>
              <a:avLst/>
              <a:gdLst/>
              <a:ahLst/>
              <a:cxnLst/>
              <a:rect l="l" t="t" r="r" b="b"/>
              <a:pathLst>
                <a:path w="5772" h="5775" extrusionOk="0">
                  <a:moveTo>
                    <a:pt x="2886" y="854"/>
                  </a:moveTo>
                  <a:cubicBezTo>
                    <a:pt x="4008" y="854"/>
                    <a:pt x="4921" y="1765"/>
                    <a:pt x="4921" y="2890"/>
                  </a:cubicBezTo>
                  <a:cubicBezTo>
                    <a:pt x="4921" y="4011"/>
                    <a:pt x="4008" y="4924"/>
                    <a:pt x="2886" y="4924"/>
                  </a:cubicBezTo>
                  <a:cubicBezTo>
                    <a:pt x="1765" y="4924"/>
                    <a:pt x="851" y="4011"/>
                    <a:pt x="851" y="2890"/>
                  </a:cubicBezTo>
                  <a:cubicBezTo>
                    <a:pt x="851" y="1765"/>
                    <a:pt x="1765" y="854"/>
                    <a:pt x="2886" y="854"/>
                  </a:cubicBezTo>
                  <a:close/>
                  <a:moveTo>
                    <a:pt x="2886" y="1"/>
                  </a:moveTo>
                  <a:cubicBezTo>
                    <a:pt x="1296" y="1"/>
                    <a:pt x="1" y="1296"/>
                    <a:pt x="1" y="2890"/>
                  </a:cubicBezTo>
                  <a:cubicBezTo>
                    <a:pt x="1" y="4479"/>
                    <a:pt x="1296" y="5774"/>
                    <a:pt x="2886" y="5774"/>
                  </a:cubicBezTo>
                  <a:cubicBezTo>
                    <a:pt x="4480" y="5774"/>
                    <a:pt x="5771" y="4479"/>
                    <a:pt x="5771" y="2890"/>
                  </a:cubicBezTo>
                  <a:cubicBezTo>
                    <a:pt x="5771" y="1296"/>
                    <a:pt x="4480" y="1"/>
                    <a:pt x="2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E8D404C-5304-4FD9-B721-31B0BE12920F}"/>
              </a:ext>
            </a:extLst>
          </p:cNvPr>
          <p:cNvPicPr>
            <a:picLocks noChangeAspect="1"/>
          </p:cNvPicPr>
          <p:nvPr/>
        </p:nvPicPr>
        <p:blipFill>
          <a:blip r:embed="rId4"/>
          <a:stretch>
            <a:fillRect/>
          </a:stretch>
        </p:blipFill>
        <p:spPr>
          <a:xfrm>
            <a:off x="5732074" y="880348"/>
            <a:ext cx="2627538" cy="19039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503"/>
        <p:cNvGrpSpPr/>
        <p:nvPr/>
      </p:nvGrpSpPr>
      <p:grpSpPr>
        <a:xfrm>
          <a:off x="0" y="0"/>
          <a:ext cx="0" cy="0"/>
          <a:chOff x="0" y="0"/>
          <a:chExt cx="0" cy="0"/>
        </a:xfrm>
      </p:grpSpPr>
      <p:sp>
        <p:nvSpPr>
          <p:cNvPr id="504" name="Google Shape;504;p34"/>
          <p:cNvSpPr txBox="1">
            <a:spLocks noGrp="1"/>
          </p:cNvSpPr>
          <p:nvPr>
            <p:ph type="subTitle" idx="1"/>
          </p:nvPr>
        </p:nvSpPr>
        <p:spPr>
          <a:xfrm>
            <a:off x="4706671" y="764276"/>
            <a:ext cx="3904800" cy="3839214"/>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US" dirty="0">
                <a:solidFill>
                  <a:srgbClr val="002060"/>
                </a:solidFill>
                <a:latin typeface="Century" panose="02040604050505020304" pitchFamily="18" charset="0"/>
              </a:rPr>
              <a:t>Tetris Game(Console version)</a:t>
            </a:r>
          </a:p>
          <a:p>
            <a:pPr marL="0" lvl="0" indent="0" algn="r" rtl="0">
              <a:spcBef>
                <a:spcPts val="0"/>
              </a:spcBef>
              <a:spcAft>
                <a:spcPts val="1600"/>
              </a:spcAft>
              <a:buNone/>
            </a:pPr>
            <a:r>
              <a:rPr lang="en-US" dirty="0">
                <a:solidFill>
                  <a:srgbClr val="002060"/>
                </a:solidFill>
                <a:latin typeface="Century" panose="02040604050505020304" pitchFamily="18" charset="0"/>
              </a:rPr>
              <a:t>Bachelor 3</a:t>
            </a:r>
            <a:r>
              <a:rPr lang="en-US" baseline="30000" dirty="0">
                <a:solidFill>
                  <a:srgbClr val="002060"/>
                </a:solidFill>
                <a:latin typeface="Century" panose="02040604050505020304" pitchFamily="18" charset="0"/>
              </a:rPr>
              <a:t>rd</a:t>
            </a:r>
            <a:r>
              <a:rPr lang="en-US" dirty="0">
                <a:solidFill>
                  <a:srgbClr val="002060"/>
                </a:solidFill>
                <a:latin typeface="Century" panose="02040604050505020304" pitchFamily="18" charset="0"/>
              </a:rPr>
              <a:t> Year</a:t>
            </a:r>
          </a:p>
          <a:p>
            <a:pPr marL="0" lvl="0" indent="0" algn="r" rtl="0">
              <a:spcBef>
                <a:spcPts val="0"/>
              </a:spcBef>
              <a:spcAft>
                <a:spcPts val="1600"/>
              </a:spcAft>
              <a:buNone/>
            </a:pPr>
            <a:r>
              <a:rPr lang="en-US" dirty="0">
                <a:solidFill>
                  <a:srgbClr val="002060"/>
                </a:solidFill>
                <a:latin typeface="Century" panose="02040604050505020304" pitchFamily="18" charset="0"/>
              </a:rPr>
              <a:t>Student Grigori </a:t>
            </a:r>
            <a:r>
              <a:rPr lang="en-US" dirty="0" err="1">
                <a:solidFill>
                  <a:srgbClr val="002060"/>
                </a:solidFill>
                <a:latin typeface="Century" panose="02040604050505020304" pitchFamily="18" charset="0"/>
              </a:rPr>
              <a:t>Verdyan</a:t>
            </a:r>
            <a:endParaRPr dirty="0">
              <a:solidFill>
                <a:srgbClr val="002060"/>
              </a:solidFill>
              <a:latin typeface="Century" panose="02040604050505020304" pitchFamily="18" charset="0"/>
            </a:endParaRPr>
          </a:p>
        </p:txBody>
      </p:sp>
      <p:sp>
        <p:nvSpPr>
          <p:cNvPr id="505" name="Google Shape;505;p34"/>
          <p:cNvSpPr txBox="1">
            <a:spLocks noGrp="1"/>
          </p:cNvSpPr>
          <p:nvPr>
            <p:ph type="ctrTitle"/>
          </p:nvPr>
        </p:nvSpPr>
        <p:spPr>
          <a:xfrm>
            <a:off x="354015" y="310704"/>
            <a:ext cx="3012000" cy="9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400" dirty="0">
                <a:latin typeface="Century" panose="02040604050505020304" pitchFamily="18" charset="0"/>
              </a:rPr>
              <a:t>IT 919-S</a:t>
            </a:r>
            <a:br>
              <a:rPr lang="en-US" sz="5400" dirty="0">
                <a:latin typeface="Century" panose="02040604050505020304" pitchFamily="18" charset="0"/>
              </a:rPr>
            </a:br>
            <a:r>
              <a:rPr lang="en-US" sz="5400" dirty="0">
                <a:latin typeface="Century" panose="02040604050505020304" pitchFamily="18" charset="0"/>
              </a:rPr>
              <a:t>EDA</a:t>
            </a:r>
            <a:endParaRPr sz="5400" dirty="0">
              <a:latin typeface="Century" panose="02040604050505020304" pitchFamily="18" charset="0"/>
            </a:endParaRPr>
          </a:p>
        </p:txBody>
      </p:sp>
      <p:grpSp>
        <p:nvGrpSpPr>
          <p:cNvPr id="506" name="Google Shape;506;p34"/>
          <p:cNvGrpSpPr/>
          <p:nvPr/>
        </p:nvGrpSpPr>
        <p:grpSpPr>
          <a:xfrm rot="1195035">
            <a:off x="1443705" y="1717663"/>
            <a:ext cx="1575143" cy="4361109"/>
            <a:chOff x="2863800" y="238025"/>
            <a:chExt cx="1892075" cy="5238600"/>
          </a:xfrm>
        </p:grpSpPr>
        <p:sp>
          <p:nvSpPr>
            <p:cNvPr id="507" name="Google Shape;507;p34"/>
            <p:cNvSpPr/>
            <p:nvPr/>
          </p:nvSpPr>
          <p:spPr>
            <a:xfrm>
              <a:off x="3177350" y="1879775"/>
              <a:ext cx="1117150" cy="2857850"/>
            </a:xfrm>
            <a:custGeom>
              <a:avLst/>
              <a:gdLst/>
              <a:ahLst/>
              <a:cxnLst/>
              <a:rect l="l" t="t" r="r" b="b"/>
              <a:pathLst>
                <a:path w="44686" h="114314" extrusionOk="0">
                  <a:moveTo>
                    <a:pt x="552" y="1"/>
                  </a:moveTo>
                  <a:lnTo>
                    <a:pt x="1" y="107"/>
                  </a:lnTo>
                  <a:cubicBezTo>
                    <a:pt x="389" y="2139"/>
                    <a:pt x="996" y="4281"/>
                    <a:pt x="1807" y="6472"/>
                  </a:cubicBezTo>
                  <a:cubicBezTo>
                    <a:pt x="2773" y="9070"/>
                    <a:pt x="3991" y="11642"/>
                    <a:pt x="5434" y="14124"/>
                  </a:cubicBezTo>
                  <a:cubicBezTo>
                    <a:pt x="7113" y="16997"/>
                    <a:pt x="9092" y="19746"/>
                    <a:pt x="11321" y="22291"/>
                  </a:cubicBezTo>
                  <a:cubicBezTo>
                    <a:pt x="13851" y="25179"/>
                    <a:pt x="16736" y="27846"/>
                    <a:pt x="19896" y="30214"/>
                  </a:cubicBezTo>
                  <a:cubicBezTo>
                    <a:pt x="21755" y="31605"/>
                    <a:pt x="23524" y="32903"/>
                    <a:pt x="25236" y="34154"/>
                  </a:cubicBezTo>
                  <a:cubicBezTo>
                    <a:pt x="30424" y="37959"/>
                    <a:pt x="34908" y="41244"/>
                    <a:pt x="38128" y="44487"/>
                  </a:cubicBezTo>
                  <a:cubicBezTo>
                    <a:pt x="41617" y="47994"/>
                    <a:pt x="43366" y="51150"/>
                    <a:pt x="43807" y="54721"/>
                  </a:cubicBezTo>
                  <a:cubicBezTo>
                    <a:pt x="44475" y="60144"/>
                    <a:pt x="43415" y="63926"/>
                    <a:pt x="40263" y="67369"/>
                  </a:cubicBezTo>
                  <a:cubicBezTo>
                    <a:pt x="36326" y="71671"/>
                    <a:pt x="28879" y="75416"/>
                    <a:pt x="17493" y="78814"/>
                  </a:cubicBezTo>
                  <a:cubicBezTo>
                    <a:pt x="10932" y="80774"/>
                    <a:pt x="6471" y="84432"/>
                    <a:pt x="4231" y="89688"/>
                  </a:cubicBezTo>
                  <a:cubicBezTo>
                    <a:pt x="3270" y="91947"/>
                    <a:pt x="2719" y="94512"/>
                    <a:pt x="2599" y="97313"/>
                  </a:cubicBezTo>
                  <a:cubicBezTo>
                    <a:pt x="2497" y="99633"/>
                    <a:pt x="2689" y="102122"/>
                    <a:pt x="3168" y="104712"/>
                  </a:cubicBezTo>
                  <a:cubicBezTo>
                    <a:pt x="4005" y="109252"/>
                    <a:pt x="5529" y="112978"/>
                    <a:pt x="6215" y="114313"/>
                  </a:cubicBezTo>
                  <a:lnTo>
                    <a:pt x="6709" y="114056"/>
                  </a:lnTo>
                  <a:cubicBezTo>
                    <a:pt x="6038" y="112748"/>
                    <a:pt x="4545" y="109087"/>
                    <a:pt x="3719" y="104611"/>
                  </a:cubicBezTo>
                  <a:cubicBezTo>
                    <a:pt x="2682" y="99003"/>
                    <a:pt x="3036" y="93916"/>
                    <a:pt x="4748" y="89908"/>
                  </a:cubicBezTo>
                  <a:cubicBezTo>
                    <a:pt x="6917" y="84810"/>
                    <a:pt x="11261" y="81257"/>
                    <a:pt x="17656" y="79349"/>
                  </a:cubicBezTo>
                  <a:cubicBezTo>
                    <a:pt x="20673" y="78448"/>
                    <a:pt x="23456" y="77509"/>
                    <a:pt x="25918" y="76562"/>
                  </a:cubicBezTo>
                  <a:cubicBezTo>
                    <a:pt x="28308" y="75643"/>
                    <a:pt x="30480" y="74680"/>
                    <a:pt x="32374" y="73708"/>
                  </a:cubicBezTo>
                  <a:cubicBezTo>
                    <a:pt x="34203" y="72765"/>
                    <a:pt x="35835" y="71777"/>
                    <a:pt x="37223" y="70774"/>
                  </a:cubicBezTo>
                  <a:cubicBezTo>
                    <a:pt x="38562" y="69809"/>
                    <a:pt x="39723" y="68791"/>
                    <a:pt x="40674" y="67746"/>
                  </a:cubicBezTo>
                  <a:cubicBezTo>
                    <a:pt x="42449" y="65808"/>
                    <a:pt x="43585" y="63726"/>
                    <a:pt x="44146" y="61388"/>
                  </a:cubicBezTo>
                  <a:cubicBezTo>
                    <a:pt x="44618" y="59415"/>
                    <a:pt x="44685" y="57278"/>
                    <a:pt x="44361" y="54653"/>
                  </a:cubicBezTo>
                  <a:cubicBezTo>
                    <a:pt x="44123" y="52726"/>
                    <a:pt x="43509" y="50913"/>
                    <a:pt x="42484" y="49114"/>
                  </a:cubicBezTo>
                  <a:cubicBezTo>
                    <a:pt x="41541" y="47466"/>
                    <a:pt x="40247" y="45826"/>
                    <a:pt x="38524" y="44091"/>
                  </a:cubicBezTo>
                  <a:cubicBezTo>
                    <a:pt x="35270" y="40822"/>
                    <a:pt x="30775" y="37522"/>
                    <a:pt x="25567" y="33706"/>
                  </a:cubicBezTo>
                  <a:cubicBezTo>
                    <a:pt x="23856" y="32454"/>
                    <a:pt x="22086" y="31156"/>
                    <a:pt x="20231" y="29765"/>
                  </a:cubicBezTo>
                  <a:cubicBezTo>
                    <a:pt x="5065" y="18407"/>
                    <a:pt x="1332" y="4111"/>
                    <a:pt x="552"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4"/>
            <p:cNvSpPr/>
            <p:nvPr/>
          </p:nvSpPr>
          <p:spPr>
            <a:xfrm>
              <a:off x="3801325" y="1879900"/>
              <a:ext cx="626200" cy="845450"/>
            </a:xfrm>
            <a:custGeom>
              <a:avLst/>
              <a:gdLst/>
              <a:ahLst/>
              <a:cxnLst/>
              <a:rect l="l" t="t" r="r" b="b"/>
              <a:pathLst>
                <a:path w="25048" h="33818" extrusionOk="0">
                  <a:moveTo>
                    <a:pt x="24527" y="0"/>
                  </a:moveTo>
                  <a:cubicBezTo>
                    <a:pt x="23747" y="4110"/>
                    <a:pt x="20013" y="18409"/>
                    <a:pt x="4843" y="29775"/>
                  </a:cubicBezTo>
                  <a:cubicBezTo>
                    <a:pt x="4153" y="30288"/>
                    <a:pt x="3448" y="30816"/>
                    <a:pt x="2769" y="31325"/>
                  </a:cubicBezTo>
                  <a:cubicBezTo>
                    <a:pt x="1861" y="32000"/>
                    <a:pt x="925" y="32701"/>
                    <a:pt x="1" y="33396"/>
                  </a:cubicBezTo>
                  <a:lnTo>
                    <a:pt x="318" y="33817"/>
                  </a:lnTo>
                  <a:cubicBezTo>
                    <a:pt x="1242" y="33124"/>
                    <a:pt x="2177" y="32423"/>
                    <a:pt x="3082" y="31748"/>
                  </a:cubicBezTo>
                  <a:cubicBezTo>
                    <a:pt x="3765" y="31238"/>
                    <a:pt x="4470" y="30710"/>
                    <a:pt x="5156" y="30197"/>
                  </a:cubicBezTo>
                  <a:cubicBezTo>
                    <a:pt x="8320" y="27830"/>
                    <a:pt x="11205" y="25163"/>
                    <a:pt x="13731" y="22278"/>
                  </a:cubicBezTo>
                  <a:cubicBezTo>
                    <a:pt x="15960" y="19733"/>
                    <a:pt x="17939" y="16984"/>
                    <a:pt x="19613" y="14110"/>
                  </a:cubicBezTo>
                  <a:cubicBezTo>
                    <a:pt x="21058" y="11630"/>
                    <a:pt x="22280" y="9058"/>
                    <a:pt x="23242" y="6463"/>
                  </a:cubicBezTo>
                  <a:cubicBezTo>
                    <a:pt x="24052" y="4272"/>
                    <a:pt x="24659" y="2131"/>
                    <a:pt x="25047" y="98"/>
                  </a:cubicBezTo>
                  <a:lnTo>
                    <a:pt x="24527" y="0"/>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4"/>
            <p:cNvSpPr/>
            <p:nvPr/>
          </p:nvSpPr>
          <p:spPr>
            <a:xfrm>
              <a:off x="2898325" y="238025"/>
              <a:ext cx="1822950" cy="1612275"/>
            </a:xfrm>
            <a:custGeom>
              <a:avLst/>
              <a:gdLst/>
              <a:ahLst/>
              <a:cxnLst/>
              <a:rect l="l" t="t" r="r" b="b"/>
              <a:pathLst>
                <a:path w="72918" h="64491" extrusionOk="0">
                  <a:moveTo>
                    <a:pt x="36460" y="0"/>
                  </a:moveTo>
                  <a:cubicBezTo>
                    <a:pt x="25537" y="0"/>
                    <a:pt x="15947" y="4080"/>
                    <a:pt x="9454" y="11494"/>
                  </a:cubicBezTo>
                  <a:cubicBezTo>
                    <a:pt x="2825" y="19058"/>
                    <a:pt x="0" y="29455"/>
                    <a:pt x="1501" y="40775"/>
                  </a:cubicBezTo>
                  <a:lnTo>
                    <a:pt x="4645" y="64491"/>
                  </a:lnTo>
                  <a:lnTo>
                    <a:pt x="9974" y="63782"/>
                  </a:lnTo>
                  <a:lnTo>
                    <a:pt x="6829" y="40067"/>
                  </a:lnTo>
                  <a:cubicBezTo>
                    <a:pt x="5536" y="30307"/>
                    <a:pt x="7903" y="21420"/>
                    <a:pt x="13496" y="15035"/>
                  </a:cubicBezTo>
                  <a:cubicBezTo>
                    <a:pt x="18953" y="8805"/>
                    <a:pt x="27109" y="5374"/>
                    <a:pt x="36460" y="5374"/>
                  </a:cubicBezTo>
                  <a:cubicBezTo>
                    <a:pt x="45813" y="5374"/>
                    <a:pt x="53965" y="8805"/>
                    <a:pt x="59425" y="15035"/>
                  </a:cubicBezTo>
                  <a:cubicBezTo>
                    <a:pt x="65018" y="21420"/>
                    <a:pt x="67385" y="30307"/>
                    <a:pt x="66088" y="40067"/>
                  </a:cubicBezTo>
                  <a:lnTo>
                    <a:pt x="62947" y="63782"/>
                  </a:lnTo>
                  <a:lnTo>
                    <a:pt x="68271" y="64491"/>
                  </a:lnTo>
                  <a:lnTo>
                    <a:pt x="71416" y="40772"/>
                  </a:lnTo>
                  <a:cubicBezTo>
                    <a:pt x="72918" y="29455"/>
                    <a:pt x="70097" y="19058"/>
                    <a:pt x="63468" y="11494"/>
                  </a:cubicBezTo>
                  <a:cubicBezTo>
                    <a:pt x="56974" y="4080"/>
                    <a:pt x="47381" y="0"/>
                    <a:pt x="36460"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4"/>
            <p:cNvSpPr/>
            <p:nvPr/>
          </p:nvSpPr>
          <p:spPr>
            <a:xfrm>
              <a:off x="3931725" y="1134275"/>
              <a:ext cx="162750" cy="48875"/>
            </a:xfrm>
            <a:custGeom>
              <a:avLst/>
              <a:gdLst/>
              <a:ahLst/>
              <a:cxnLst/>
              <a:rect l="l" t="t" r="r" b="b"/>
              <a:pathLst>
                <a:path w="6510" h="1955" extrusionOk="0">
                  <a:moveTo>
                    <a:pt x="0" y="0"/>
                  </a:moveTo>
                  <a:lnTo>
                    <a:pt x="0" y="1954"/>
                  </a:lnTo>
                  <a:lnTo>
                    <a:pt x="6509" y="1954"/>
                  </a:lnTo>
                  <a:lnTo>
                    <a:pt x="6509" y="0"/>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4"/>
            <p:cNvSpPr/>
            <p:nvPr/>
          </p:nvSpPr>
          <p:spPr>
            <a:xfrm>
              <a:off x="3990375" y="1466125"/>
              <a:ext cx="162725" cy="48950"/>
            </a:xfrm>
            <a:custGeom>
              <a:avLst/>
              <a:gdLst/>
              <a:ahLst/>
              <a:cxnLst/>
              <a:rect l="l" t="t" r="r" b="b"/>
              <a:pathLst>
                <a:path w="6509" h="1958" extrusionOk="0">
                  <a:moveTo>
                    <a:pt x="0" y="0"/>
                  </a:moveTo>
                  <a:lnTo>
                    <a:pt x="0" y="1958"/>
                  </a:lnTo>
                  <a:lnTo>
                    <a:pt x="6508" y="1958"/>
                  </a:lnTo>
                  <a:lnTo>
                    <a:pt x="6508" y="0"/>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4"/>
            <p:cNvSpPr/>
            <p:nvPr/>
          </p:nvSpPr>
          <p:spPr>
            <a:xfrm>
              <a:off x="3516175" y="1040475"/>
              <a:ext cx="162825" cy="48850"/>
            </a:xfrm>
            <a:custGeom>
              <a:avLst/>
              <a:gdLst/>
              <a:ahLst/>
              <a:cxnLst/>
              <a:rect l="l" t="t" r="r" b="b"/>
              <a:pathLst>
                <a:path w="6513" h="1954" extrusionOk="0">
                  <a:moveTo>
                    <a:pt x="0" y="1"/>
                  </a:moveTo>
                  <a:lnTo>
                    <a:pt x="0" y="1954"/>
                  </a:lnTo>
                  <a:lnTo>
                    <a:pt x="6513" y="1954"/>
                  </a:lnTo>
                  <a:lnTo>
                    <a:pt x="6513" y="1"/>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4"/>
            <p:cNvSpPr/>
            <p:nvPr/>
          </p:nvSpPr>
          <p:spPr>
            <a:xfrm>
              <a:off x="3457550" y="1372300"/>
              <a:ext cx="162800" cy="48975"/>
            </a:xfrm>
            <a:custGeom>
              <a:avLst/>
              <a:gdLst/>
              <a:ahLst/>
              <a:cxnLst/>
              <a:rect l="l" t="t" r="r" b="b"/>
              <a:pathLst>
                <a:path w="6512" h="1959" extrusionOk="0">
                  <a:moveTo>
                    <a:pt x="0" y="1"/>
                  </a:moveTo>
                  <a:lnTo>
                    <a:pt x="0" y="1958"/>
                  </a:lnTo>
                  <a:lnTo>
                    <a:pt x="6512" y="1958"/>
                  </a:lnTo>
                  <a:lnTo>
                    <a:pt x="6512" y="1"/>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4"/>
            <p:cNvSpPr/>
            <p:nvPr/>
          </p:nvSpPr>
          <p:spPr>
            <a:xfrm>
              <a:off x="4049000" y="1056775"/>
              <a:ext cx="123525" cy="203850"/>
            </a:xfrm>
            <a:custGeom>
              <a:avLst/>
              <a:gdLst/>
              <a:ahLst/>
              <a:cxnLst/>
              <a:rect l="l" t="t" r="r" b="b"/>
              <a:pathLst>
                <a:path w="4941" h="8154" extrusionOk="0">
                  <a:moveTo>
                    <a:pt x="4316" y="0"/>
                  </a:moveTo>
                  <a:cubicBezTo>
                    <a:pt x="3876" y="0"/>
                    <a:pt x="3241" y="1233"/>
                    <a:pt x="2527" y="2000"/>
                  </a:cubicBezTo>
                  <a:cubicBezTo>
                    <a:pt x="2033" y="2531"/>
                    <a:pt x="830" y="2829"/>
                    <a:pt x="283" y="2942"/>
                  </a:cubicBezTo>
                  <a:cubicBezTo>
                    <a:pt x="117" y="2976"/>
                    <a:pt x="0" y="3119"/>
                    <a:pt x="0" y="3286"/>
                  </a:cubicBezTo>
                  <a:lnTo>
                    <a:pt x="0" y="4078"/>
                  </a:lnTo>
                  <a:lnTo>
                    <a:pt x="0" y="4869"/>
                  </a:lnTo>
                  <a:cubicBezTo>
                    <a:pt x="0" y="5035"/>
                    <a:pt x="117" y="5178"/>
                    <a:pt x="283" y="5212"/>
                  </a:cubicBezTo>
                  <a:cubicBezTo>
                    <a:pt x="830" y="5326"/>
                    <a:pt x="2033" y="5623"/>
                    <a:pt x="2527" y="6155"/>
                  </a:cubicBezTo>
                  <a:cubicBezTo>
                    <a:pt x="3241" y="6921"/>
                    <a:pt x="3877" y="8154"/>
                    <a:pt x="4316" y="8154"/>
                  </a:cubicBezTo>
                  <a:cubicBezTo>
                    <a:pt x="4705" y="8154"/>
                    <a:pt x="4941" y="7188"/>
                    <a:pt x="4941" y="4078"/>
                  </a:cubicBezTo>
                  <a:cubicBezTo>
                    <a:pt x="4941" y="967"/>
                    <a:pt x="4705" y="0"/>
                    <a:pt x="4316"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4"/>
            <p:cNvSpPr/>
            <p:nvPr/>
          </p:nvSpPr>
          <p:spPr>
            <a:xfrm>
              <a:off x="4107625" y="1388675"/>
              <a:ext cx="123525" cy="203850"/>
            </a:xfrm>
            <a:custGeom>
              <a:avLst/>
              <a:gdLst/>
              <a:ahLst/>
              <a:cxnLst/>
              <a:rect l="l" t="t" r="r" b="b"/>
              <a:pathLst>
                <a:path w="4941" h="8154" extrusionOk="0">
                  <a:moveTo>
                    <a:pt x="4316" y="0"/>
                  </a:moveTo>
                  <a:cubicBezTo>
                    <a:pt x="3877" y="0"/>
                    <a:pt x="3243" y="1231"/>
                    <a:pt x="2531" y="1997"/>
                  </a:cubicBezTo>
                  <a:cubicBezTo>
                    <a:pt x="2034" y="2533"/>
                    <a:pt x="831" y="2830"/>
                    <a:pt x="283" y="2940"/>
                  </a:cubicBezTo>
                  <a:cubicBezTo>
                    <a:pt x="118" y="2974"/>
                    <a:pt x="1" y="3117"/>
                    <a:pt x="1" y="3286"/>
                  </a:cubicBezTo>
                  <a:lnTo>
                    <a:pt x="1" y="4078"/>
                  </a:lnTo>
                  <a:lnTo>
                    <a:pt x="1" y="4870"/>
                  </a:lnTo>
                  <a:cubicBezTo>
                    <a:pt x="1" y="5037"/>
                    <a:pt x="118" y="5180"/>
                    <a:pt x="283" y="5214"/>
                  </a:cubicBezTo>
                  <a:cubicBezTo>
                    <a:pt x="831" y="5327"/>
                    <a:pt x="2034" y="5621"/>
                    <a:pt x="2531" y="6156"/>
                  </a:cubicBezTo>
                  <a:cubicBezTo>
                    <a:pt x="3243" y="6922"/>
                    <a:pt x="3878" y="8154"/>
                    <a:pt x="4316" y="8154"/>
                  </a:cubicBezTo>
                  <a:cubicBezTo>
                    <a:pt x="4705" y="8154"/>
                    <a:pt x="4940" y="7188"/>
                    <a:pt x="4940" y="4078"/>
                  </a:cubicBezTo>
                  <a:cubicBezTo>
                    <a:pt x="4940" y="966"/>
                    <a:pt x="4705" y="0"/>
                    <a:pt x="4316"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a:off x="3438100" y="962975"/>
              <a:ext cx="123550" cy="203825"/>
            </a:xfrm>
            <a:custGeom>
              <a:avLst/>
              <a:gdLst/>
              <a:ahLst/>
              <a:cxnLst/>
              <a:rect l="l" t="t" r="r" b="b"/>
              <a:pathLst>
                <a:path w="4942" h="8153" extrusionOk="0">
                  <a:moveTo>
                    <a:pt x="627" y="0"/>
                  </a:moveTo>
                  <a:cubicBezTo>
                    <a:pt x="237" y="0"/>
                    <a:pt x="1" y="966"/>
                    <a:pt x="1" y="4077"/>
                  </a:cubicBezTo>
                  <a:cubicBezTo>
                    <a:pt x="1" y="7187"/>
                    <a:pt x="237" y="8152"/>
                    <a:pt x="627" y="8152"/>
                  </a:cubicBezTo>
                  <a:cubicBezTo>
                    <a:pt x="1067" y="8152"/>
                    <a:pt x="1703" y="6921"/>
                    <a:pt x="2414" y="6155"/>
                  </a:cubicBezTo>
                  <a:cubicBezTo>
                    <a:pt x="2909" y="5623"/>
                    <a:pt x="4111" y="5325"/>
                    <a:pt x="4662" y="5212"/>
                  </a:cubicBezTo>
                  <a:cubicBezTo>
                    <a:pt x="4824" y="5178"/>
                    <a:pt x="4941" y="5035"/>
                    <a:pt x="4941" y="4869"/>
                  </a:cubicBezTo>
                  <a:lnTo>
                    <a:pt x="4941" y="4077"/>
                  </a:lnTo>
                  <a:lnTo>
                    <a:pt x="4941" y="3285"/>
                  </a:lnTo>
                  <a:cubicBezTo>
                    <a:pt x="4941" y="3119"/>
                    <a:pt x="4824" y="2976"/>
                    <a:pt x="4662" y="2942"/>
                  </a:cubicBezTo>
                  <a:cubicBezTo>
                    <a:pt x="4111" y="2829"/>
                    <a:pt x="2909" y="2531"/>
                    <a:pt x="2414" y="1999"/>
                  </a:cubicBezTo>
                  <a:cubicBezTo>
                    <a:pt x="1703" y="1233"/>
                    <a:pt x="1067" y="0"/>
                    <a:pt x="627"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4"/>
            <p:cNvSpPr/>
            <p:nvPr/>
          </p:nvSpPr>
          <p:spPr>
            <a:xfrm>
              <a:off x="3379475" y="1294875"/>
              <a:ext cx="123525" cy="203850"/>
            </a:xfrm>
            <a:custGeom>
              <a:avLst/>
              <a:gdLst/>
              <a:ahLst/>
              <a:cxnLst/>
              <a:rect l="l" t="t" r="r" b="b"/>
              <a:pathLst>
                <a:path w="4941" h="8154" extrusionOk="0">
                  <a:moveTo>
                    <a:pt x="627" y="0"/>
                  </a:moveTo>
                  <a:cubicBezTo>
                    <a:pt x="237" y="0"/>
                    <a:pt x="1" y="967"/>
                    <a:pt x="1" y="4079"/>
                  </a:cubicBezTo>
                  <a:cubicBezTo>
                    <a:pt x="1" y="7188"/>
                    <a:pt x="237" y="8154"/>
                    <a:pt x="626" y="8154"/>
                  </a:cubicBezTo>
                  <a:cubicBezTo>
                    <a:pt x="1066" y="8154"/>
                    <a:pt x="1702" y="6922"/>
                    <a:pt x="2414" y="6156"/>
                  </a:cubicBezTo>
                  <a:cubicBezTo>
                    <a:pt x="2908" y="5621"/>
                    <a:pt x="4111" y="5327"/>
                    <a:pt x="4662" y="5214"/>
                  </a:cubicBezTo>
                  <a:cubicBezTo>
                    <a:pt x="4824" y="5179"/>
                    <a:pt x="4940" y="5036"/>
                    <a:pt x="4940" y="4871"/>
                  </a:cubicBezTo>
                  <a:lnTo>
                    <a:pt x="4940" y="4079"/>
                  </a:lnTo>
                  <a:lnTo>
                    <a:pt x="4940" y="3287"/>
                  </a:lnTo>
                  <a:cubicBezTo>
                    <a:pt x="4940" y="3117"/>
                    <a:pt x="4824" y="2974"/>
                    <a:pt x="4662" y="2940"/>
                  </a:cubicBezTo>
                  <a:cubicBezTo>
                    <a:pt x="4111" y="2830"/>
                    <a:pt x="2908" y="2532"/>
                    <a:pt x="2414" y="1997"/>
                  </a:cubicBezTo>
                  <a:cubicBezTo>
                    <a:pt x="1702" y="1232"/>
                    <a:pt x="1067" y="0"/>
                    <a:pt x="627"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a:off x="3499850" y="1616950"/>
              <a:ext cx="610900" cy="3859675"/>
            </a:xfrm>
            <a:custGeom>
              <a:avLst/>
              <a:gdLst/>
              <a:ahLst/>
              <a:cxnLst/>
              <a:rect l="l" t="t" r="r" b="b"/>
              <a:pathLst>
                <a:path w="24436" h="154387" extrusionOk="0">
                  <a:moveTo>
                    <a:pt x="5820" y="1"/>
                  </a:moveTo>
                  <a:lnTo>
                    <a:pt x="1" y="154386"/>
                  </a:lnTo>
                  <a:lnTo>
                    <a:pt x="24436" y="154386"/>
                  </a:lnTo>
                  <a:lnTo>
                    <a:pt x="18618"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4"/>
            <p:cNvSpPr/>
            <p:nvPr/>
          </p:nvSpPr>
          <p:spPr>
            <a:xfrm>
              <a:off x="3547000" y="4203550"/>
              <a:ext cx="516725" cy="23375"/>
            </a:xfrm>
            <a:custGeom>
              <a:avLst/>
              <a:gdLst/>
              <a:ahLst/>
              <a:cxnLst/>
              <a:rect l="l" t="t" r="r" b="b"/>
              <a:pathLst>
                <a:path w="20669" h="935" extrusionOk="0">
                  <a:moveTo>
                    <a:pt x="34" y="0"/>
                  </a:moveTo>
                  <a:lnTo>
                    <a:pt x="1" y="935"/>
                  </a:lnTo>
                  <a:lnTo>
                    <a:pt x="20668" y="935"/>
                  </a:lnTo>
                  <a:lnTo>
                    <a:pt x="20631" y="0"/>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4"/>
            <p:cNvSpPr/>
            <p:nvPr/>
          </p:nvSpPr>
          <p:spPr>
            <a:xfrm>
              <a:off x="3519075" y="4943850"/>
              <a:ext cx="572450" cy="23425"/>
            </a:xfrm>
            <a:custGeom>
              <a:avLst/>
              <a:gdLst/>
              <a:ahLst/>
              <a:cxnLst/>
              <a:rect l="l" t="t" r="r" b="b"/>
              <a:pathLst>
                <a:path w="22898" h="937" extrusionOk="0">
                  <a:moveTo>
                    <a:pt x="35" y="0"/>
                  </a:moveTo>
                  <a:lnTo>
                    <a:pt x="1" y="936"/>
                  </a:lnTo>
                  <a:lnTo>
                    <a:pt x="22898" y="936"/>
                  </a:lnTo>
                  <a:lnTo>
                    <a:pt x="22864" y="0"/>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4"/>
            <p:cNvSpPr/>
            <p:nvPr/>
          </p:nvSpPr>
          <p:spPr>
            <a:xfrm>
              <a:off x="3560950" y="3833325"/>
              <a:ext cx="488825" cy="23500"/>
            </a:xfrm>
            <a:custGeom>
              <a:avLst/>
              <a:gdLst/>
              <a:ahLst/>
              <a:cxnLst/>
              <a:rect l="l" t="t" r="r" b="b"/>
              <a:pathLst>
                <a:path w="19553" h="940" extrusionOk="0">
                  <a:moveTo>
                    <a:pt x="34" y="0"/>
                  </a:moveTo>
                  <a:lnTo>
                    <a:pt x="0" y="940"/>
                  </a:lnTo>
                  <a:lnTo>
                    <a:pt x="19553" y="940"/>
                  </a:lnTo>
                  <a:lnTo>
                    <a:pt x="19515" y="0"/>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4"/>
            <p:cNvSpPr/>
            <p:nvPr/>
          </p:nvSpPr>
          <p:spPr>
            <a:xfrm>
              <a:off x="3533050" y="4573650"/>
              <a:ext cx="544625" cy="23475"/>
            </a:xfrm>
            <a:custGeom>
              <a:avLst/>
              <a:gdLst/>
              <a:ahLst/>
              <a:cxnLst/>
              <a:rect l="l" t="t" r="r" b="b"/>
              <a:pathLst>
                <a:path w="21785" h="939" extrusionOk="0">
                  <a:moveTo>
                    <a:pt x="35" y="0"/>
                  </a:moveTo>
                  <a:lnTo>
                    <a:pt x="0" y="939"/>
                  </a:lnTo>
                  <a:lnTo>
                    <a:pt x="21785" y="939"/>
                  </a:lnTo>
                  <a:lnTo>
                    <a:pt x="21747" y="0"/>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4"/>
            <p:cNvSpPr/>
            <p:nvPr/>
          </p:nvSpPr>
          <p:spPr>
            <a:xfrm>
              <a:off x="3616675" y="2352775"/>
              <a:ext cx="377300" cy="23400"/>
            </a:xfrm>
            <a:custGeom>
              <a:avLst/>
              <a:gdLst/>
              <a:ahLst/>
              <a:cxnLst/>
              <a:rect l="l" t="t" r="r" b="b"/>
              <a:pathLst>
                <a:path w="15092" h="936" extrusionOk="0">
                  <a:moveTo>
                    <a:pt x="38" y="0"/>
                  </a:moveTo>
                  <a:lnTo>
                    <a:pt x="0" y="935"/>
                  </a:lnTo>
                  <a:lnTo>
                    <a:pt x="15091" y="935"/>
                  </a:lnTo>
                  <a:lnTo>
                    <a:pt x="15053" y="0"/>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4"/>
            <p:cNvSpPr/>
            <p:nvPr/>
          </p:nvSpPr>
          <p:spPr>
            <a:xfrm>
              <a:off x="3630625" y="1982550"/>
              <a:ext cx="349375" cy="23500"/>
            </a:xfrm>
            <a:custGeom>
              <a:avLst/>
              <a:gdLst/>
              <a:ahLst/>
              <a:cxnLst/>
              <a:rect l="l" t="t" r="r" b="b"/>
              <a:pathLst>
                <a:path w="13975" h="940" extrusionOk="0">
                  <a:moveTo>
                    <a:pt x="38" y="0"/>
                  </a:moveTo>
                  <a:lnTo>
                    <a:pt x="1" y="940"/>
                  </a:lnTo>
                  <a:lnTo>
                    <a:pt x="13975" y="940"/>
                  </a:lnTo>
                  <a:lnTo>
                    <a:pt x="13938" y="0"/>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a:off x="3602800" y="2722875"/>
              <a:ext cx="405125" cy="23500"/>
            </a:xfrm>
            <a:custGeom>
              <a:avLst/>
              <a:gdLst/>
              <a:ahLst/>
              <a:cxnLst/>
              <a:rect l="l" t="t" r="r" b="b"/>
              <a:pathLst>
                <a:path w="16205" h="940" extrusionOk="0">
                  <a:moveTo>
                    <a:pt x="35" y="1"/>
                  </a:moveTo>
                  <a:lnTo>
                    <a:pt x="0" y="939"/>
                  </a:lnTo>
                  <a:lnTo>
                    <a:pt x="16205" y="939"/>
                  </a:lnTo>
                  <a:lnTo>
                    <a:pt x="16167" y="1"/>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4"/>
            <p:cNvSpPr/>
            <p:nvPr/>
          </p:nvSpPr>
          <p:spPr>
            <a:xfrm>
              <a:off x="3574900" y="3463200"/>
              <a:ext cx="460925" cy="23500"/>
            </a:xfrm>
            <a:custGeom>
              <a:avLst/>
              <a:gdLst/>
              <a:ahLst/>
              <a:cxnLst/>
              <a:rect l="l" t="t" r="r" b="b"/>
              <a:pathLst>
                <a:path w="18437" h="940" extrusionOk="0">
                  <a:moveTo>
                    <a:pt x="35" y="1"/>
                  </a:moveTo>
                  <a:lnTo>
                    <a:pt x="0" y="939"/>
                  </a:lnTo>
                  <a:lnTo>
                    <a:pt x="18436" y="939"/>
                  </a:lnTo>
                  <a:lnTo>
                    <a:pt x="18398" y="1"/>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4"/>
            <p:cNvSpPr/>
            <p:nvPr/>
          </p:nvSpPr>
          <p:spPr>
            <a:xfrm>
              <a:off x="3588850" y="3093075"/>
              <a:ext cx="433025" cy="23425"/>
            </a:xfrm>
            <a:custGeom>
              <a:avLst/>
              <a:gdLst/>
              <a:ahLst/>
              <a:cxnLst/>
              <a:rect l="l" t="t" r="r" b="b"/>
              <a:pathLst>
                <a:path w="17321" h="937" extrusionOk="0">
                  <a:moveTo>
                    <a:pt x="34" y="1"/>
                  </a:moveTo>
                  <a:lnTo>
                    <a:pt x="1" y="936"/>
                  </a:lnTo>
                  <a:lnTo>
                    <a:pt x="17320" y="936"/>
                  </a:lnTo>
                  <a:lnTo>
                    <a:pt x="17283" y="1"/>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4"/>
            <p:cNvSpPr/>
            <p:nvPr/>
          </p:nvSpPr>
          <p:spPr>
            <a:xfrm>
              <a:off x="3522675" y="739525"/>
              <a:ext cx="565275" cy="1007350"/>
            </a:xfrm>
            <a:custGeom>
              <a:avLst/>
              <a:gdLst/>
              <a:ahLst/>
              <a:cxnLst/>
              <a:rect l="l" t="t" r="r" b="b"/>
              <a:pathLst>
                <a:path w="22611" h="40294" extrusionOk="0">
                  <a:moveTo>
                    <a:pt x="3711" y="1"/>
                  </a:moveTo>
                  <a:cubicBezTo>
                    <a:pt x="3214" y="1"/>
                    <a:pt x="2846" y="79"/>
                    <a:pt x="2648" y="251"/>
                  </a:cubicBezTo>
                  <a:cubicBezTo>
                    <a:pt x="1822" y="970"/>
                    <a:pt x="2874" y="5636"/>
                    <a:pt x="3511" y="8516"/>
                  </a:cubicBezTo>
                  <a:cubicBezTo>
                    <a:pt x="4291" y="12076"/>
                    <a:pt x="4216" y="15745"/>
                    <a:pt x="3327" y="19283"/>
                  </a:cubicBezTo>
                  <a:cubicBezTo>
                    <a:pt x="1377" y="27021"/>
                    <a:pt x="1" y="33873"/>
                    <a:pt x="1" y="33873"/>
                  </a:cubicBezTo>
                  <a:cubicBezTo>
                    <a:pt x="2119" y="34853"/>
                    <a:pt x="3405" y="36327"/>
                    <a:pt x="4171" y="37613"/>
                  </a:cubicBezTo>
                  <a:cubicBezTo>
                    <a:pt x="5174" y="39295"/>
                    <a:pt x="7018" y="40294"/>
                    <a:pt x="8975" y="40294"/>
                  </a:cubicBezTo>
                  <a:lnTo>
                    <a:pt x="13636" y="40294"/>
                  </a:lnTo>
                  <a:cubicBezTo>
                    <a:pt x="15593" y="40294"/>
                    <a:pt x="17437" y="39295"/>
                    <a:pt x="18440" y="37613"/>
                  </a:cubicBezTo>
                  <a:cubicBezTo>
                    <a:pt x="19206" y="36327"/>
                    <a:pt x="20491" y="34853"/>
                    <a:pt x="22611" y="33873"/>
                  </a:cubicBezTo>
                  <a:cubicBezTo>
                    <a:pt x="22611" y="33873"/>
                    <a:pt x="21230" y="26983"/>
                    <a:pt x="19269" y="19215"/>
                  </a:cubicBezTo>
                  <a:cubicBezTo>
                    <a:pt x="18369" y="15640"/>
                    <a:pt x="18169" y="11940"/>
                    <a:pt x="18749" y="8309"/>
                  </a:cubicBezTo>
                  <a:cubicBezTo>
                    <a:pt x="18930" y="7182"/>
                    <a:pt x="19074" y="6661"/>
                    <a:pt x="18930" y="6325"/>
                  </a:cubicBezTo>
                  <a:cubicBezTo>
                    <a:pt x="18041" y="4247"/>
                    <a:pt x="7377" y="1"/>
                    <a:pt x="3711"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p:nvPr/>
          </p:nvSpPr>
          <p:spPr>
            <a:xfrm>
              <a:off x="3522675" y="739575"/>
              <a:ext cx="264175" cy="1007300"/>
            </a:xfrm>
            <a:custGeom>
              <a:avLst/>
              <a:gdLst/>
              <a:ahLst/>
              <a:cxnLst/>
              <a:rect l="l" t="t" r="r" b="b"/>
              <a:pathLst>
                <a:path w="10567" h="40292" extrusionOk="0">
                  <a:moveTo>
                    <a:pt x="3711" y="0"/>
                  </a:moveTo>
                  <a:cubicBezTo>
                    <a:pt x="3214" y="0"/>
                    <a:pt x="2845" y="78"/>
                    <a:pt x="2648" y="249"/>
                  </a:cubicBezTo>
                  <a:cubicBezTo>
                    <a:pt x="1822" y="968"/>
                    <a:pt x="2874" y="5634"/>
                    <a:pt x="3511" y="8514"/>
                  </a:cubicBezTo>
                  <a:cubicBezTo>
                    <a:pt x="4291" y="12074"/>
                    <a:pt x="4216" y="15743"/>
                    <a:pt x="3327" y="19281"/>
                  </a:cubicBezTo>
                  <a:cubicBezTo>
                    <a:pt x="1377" y="27019"/>
                    <a:pt x="1" y="33871"/>
                    <a:pt x="1" y="33871"/>
                  </a:cubicBezTo>
                  <a:cubicBezTo>
                    <a:pt x="2119" y="34851"/>
                    <a:pt x="3405" y="36325"/>
                    <a:pt x="4171" y="37611"/>
                  </a:cubicBezTo>
                  <a:cubicBezTo>
                    <a:pt x="5174" y="39293"/>
                    <a:pt x="7018" y="40292"/>
                    <a:pt x="8975" y="40292"/>
                  </a:cubicBezTo>
                  <a:lnTo>
                    <a:pt x="10567" y="40292"/>
                  </a:lnTo>
                  <a:cubicBezTo>
                    <a:pt x="8609" y="40292"/>
                    <a:pt x="6762" y="39293"/>
                    <a:pt x="5762" y="37611"/>
                  </a:cubicBezTo>
                  <a:cubicBezTo>
                    <a:pt x="4993" y="36325"/>
                    <a:pt x="3711" y="34851"/>
                    <a:pt x="1592" y="33871"/>
                  </a:cubicBezTo>
                  <a:cubicBezTo>
                    <a:pt x="1592" y="33871"/>
                    <a:pt x="2965" y="27019"/>
                    <a:pt x="4914" y="19281"/>
                  </a:cubicBezTo>
                  <a:cubicBezTo>
                    <a:pt x="5804" y="15743"/>
                    <a:pt x="5883" y="12074"/>
                    <a:pt x="5099" y="8514"/>
                  </a:cubicBezTo>
                  <a:cubicBezTo>
                    <a:pt x="4465" y="5634"/>
                    <a:pt x="3409" y="968"/>
                    <a:pt x="4235" y="249"/>
                  </a:cubicBezTo>
                  <a:cubicBezTo>
                    <a:pt x="4329" y="166"/>
                    <a:pt x="4465" y="109"/>
                    <a:pt x="4635" y="68"/>
                  </a:cubicBezTo>
                  <a:cubicBezTo>
                    <a:pt x="4294" y="24"/>
                    <a:pt x="3983" y="0"/>
                    <a:pt x="3711"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4"/>
            <p:cNvSpPr/>
            <p:nvPr/>
          </p:nvSpPr>
          <p:spPr>
            <a:xfrm>
              <a:off x="3581875" y="1401550"/>
              <a:ext cx="93350" cy="4075075"/>
            </a:xfrm>
            <a:custGeom>
              <a:avLst/>
              <a:gdLst/>
              <a:ahLst/>
              <a:cxnLst/>
              <a:rect l="l" t="t" r="r" b="b"/>
              <a:pathLst>
                <a:path w="3734" h="163003" extrusionOk="0">
                  <a:moveTo>
                    <a:pt x="3733" y="0"/>
                  </a:moveTo>
                  <a:lnTo>
                    <a:pt x="0" y="163002"/>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4"/>
            <p:cNvSpPr/>
            <p:nvPr/>
          </p:nvSpPr>
          <p:spPr>
            <a:xfrm>
              <a:off x="3580725" y="1401450"/>
              <a:ext cx="95625" cy="4075175"/>
            </a:xfrm>
            <a:custGeom>
              <a:avLst/>
              <a:gdLst/>
              <a:ahLst/>
              <a:cxnLst/>
              <a:rect l="l" t="t" r="r" b="b"/>
              <a:pathLst>
                <a:path w="3825" h="163007" extrusionOk="0">
                  <a:moveTo>
                    <a:pt x="3734" y="1"/>
                  </a:moveTo>
                  <a:lnTo>
                    <a:pt x="1" y="163003"/>
                  </a:lnTo>
                  <a:lnTo>
                    <a:pt x="91" y="163006"/>
                  </a:lnTo>
                  <a:lnTo>
                    <a:pt x="3825" y="4"/>
                  </a:lnTo>
                  <a:lnTo>
                    <a:pt x="3734" y="1"/>
                  </a:lnTo>
                  <a:close/>
                </a:path>
              </a:pathLst>
            </a:custGeom>
            <a:gradFill>
              <a:gsLst>
                <a:gs pos="0">
                  <a:schemeClr val="lt2"/>
                </a:gs>
                <a:gs pos="100000">
                  <a:srgbClr val="20124D"/>
                </a:gs>
              </a:gsLst>
              <a:lin ang="5400012" scaled="0"/>
            </a:gra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4"/>
            <p:cNvSpPr/>
            <p:nvPr/>
          </p:nvSpPr>
          <p:spPr>
            <a:xfrm>
              <a:off x="3730825" y="1064900"/>
              <a:ext cx="33775" cy="4411725"/>
            </a:xfrm>
            <a:custGeom>
              <a:avLst/>
              <a:gdLst/>
              <a:ahLst/>
              <a:cxnLst/>
              <a:rect l="l" t="t" r="r" b="b"/>
              <a:pathLst>
                <a:path w="1351" h="176469" extrusionOk="0">
                  <a:moveTo>
                    <a:pt x="1350" y="0"/>
                  </a:moveTo>
                  <a:lnTo>
                    <a:pt x="1" y="176468"/>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3729700" y="1064900"/>
              <a:ext cx="36025" cy="4411725"/>
            </a:xfrm>
            <a:custGeom>
              <a:avLst/>
              <a:gdLst/>
              <a:ahLst/>
              <a:cxnLst/>
              <a:rect l="l" t="t" r="r" b="b"/>
              <a:pathLst>
                <a:path w="1441" h="176469" extrusionOk="0">
                  <a:moveTo>
                    <a:pt x="1350" y="0"/>
                  </a:moveTo>
                  <a:lnTo>
                    <a:pt x="1" y="176468"/>
                  </a:lnTo>
                  <a:lnTo>
                    <a:pt x="91" y="176468"/>
                  </a:lnTo>
                  <a:lnTo>
                    <a:pt x="1440" y="0"/>
                  </a:lnTo>
                  <a:close/>
                </a:path>
              </a:pathLst>
            </a:custGeom>
            <a:gradFill>
              <a:gsLst>
                <a:gs pos="0">
                  <a:schemeClr val="lt2"/>
                </a:gs>
                <a:gs pos="100000">
                  <a:srgbClr val="20124D"/>
                </a:gs>
              </a:gsLst>
              <a:lin ang="5400012" scaled="0"/>
            </a:gra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3846800" y="1158700"/>
              <a:ext cx="33000" cy="4317925"/>
            </a:xfrm>
            <a:custGeom>
              <a:avLst/>
              <a:gdLst/>
              <a:ahLst/>
              <a:cxnLst/>
              <a:rect l="l" t="t" r="r" b="b"/>
              <a:pathLst>
                <a:path w="1320" h="172717" extrusionOk="0">
                  <a:moveTo>
                    <a:pt x="0" y="1"/>
                  </a:moveTo>
                  <a:lnTo>
                    <a:pt x="1320" y="172716"/>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3845650" y="1158700"/>
              <a:ext cx="35275" cy="4317925"/>
            </a:xfrm>
            <a:custGeom>
              <a:avLst/>
              <a:gdLst/>
              <a:ahLst/>
              <a:cxnLst/>
              <a:rect l="l" t="t" r="r" b="b"/>
              <a:pathLst>
                <a:path w="1411" h="172717" extrusionOk="0">
                  <a:moveTo>
                    <a:pt x="1" y="1"/>
                  </a:moveTo>
                  <a:lnTo>
                    <a:pt x="1320" y="172716"/>
                  </a:lnTo>
                  <a:lnTo>
                    <a:pt x="1411" y="172716"/>
                  </a:lnTo>
                  <a:lnTo>
                    <a:pt x="91" y="1"/>
                  </a:lnTo>
                  <a:close/>
                </a:path>
              </a:pathLst>
            </a:custGeom>
            <a:gradFill>
              <a:gsLst>
                <a:gs pos="0">
                  <a:schemeClr val="lt2"/>
                </a:gs>
                <a:gs pos="100000">
                  <a:srgbClr val="20124D"/>
                </a:gs>
              </a:gsLst>
              <a:lin ang="5400012" scaled="0"/>
            </a:gra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3937475" y="1490625"/>
              <a:ext cx="91375" cy="3986000"/>
            </a:xfrm>
            <a:custGeom>
              <a:avLst/>
              <a:gdLst/>
              <a:ahLst/>
              <a:cxnLst/>
              <a:rect l="l" t="t" r="r" b="b"/>
              <a:pathLst>
                <a:path w="3655" h="159440" extrusionOk="0">
                  <a:moveTo>
                    <a:pt x="0" y="0"/>
                  </a:moveTo>
                  <a:lnTo>
                    <a:pt x="3655" y="159439"/>
                  </a:ln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3936350" y="1490525"/>
              <a:ext cx="93625" cy="3986100"/>
            </a:xfrm>
            <a:custGeom>
              <a:avLst/>
              <a:gdLst/>
              <a:ahLst/>
              <a:cxnLst/>
              <a:rect l="l" t="t" r="r" b="b"/>
              <a:pathLst>
                <a:path w="3745" h="159444" extrusionOk="0">
                  <a:moveTo>
                    <a:pt x="91" y="1"/>
                  </a:moveTo>
                  <a:lnTo>
                    <a:pt x="0" y="4"/>
                  </a:lnTo>
                  <a:lnTo>
                    <a:pt x="3654" y="159443"/>
                  </a:lnTo>
                  <a:lnTo>
                    <a:pt x="3745" y="159440"/>
                  </a:lnTo>
                  <a:lnTo>
                    <a:pt x="91" y="1"/>
                  </a:lnTo>
                  <a:close/>
                </a:path>
              </a:pathLst>
            </a:custGeom>
            <a:gradFill>
              <a:gsLst>
                <a:gs pos="0">
                  <a:schemeClr val="lt2"/>
                </a:gs>
                <a:gs pos="100000">
                  <a:srgbClr val="20124D"/>
                </a:gs>
              </a:gsLst>
              <a:lin ang="5400012" scaled="0"/>
            </a:gra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3721500" y="1020675"/>
              <a:ext cx="88350" cy="88450"/>
            </a:xfrm>
            <a:custGeom>
              <a:avLst/>
              <a:gdLst/>
              <a:ahLst/>
              <a:cxnLst/>
              <a:rect l="l" t="t" r="r" b="b"/>
              <a:pathLst>
                <a:path w="3534" h="3538" extrusionOk="0">
                  <a:moveTo>
                    <a:pt x="1765" y="1"/>
                  </a:moveTo>
                  <a:cubicBezTo>
                    <a:pt x="788" y="1"/>
                    <a:pt x="0" y="793"/>
                    <a:pt x="0" y="1769"/>
                  </a:cubicBezTo>
                  <a:cubicBezTo>
                    <a:pt x="0" y="2746"/>
                    <a:pt x="788" y="3538"/>
                    <a:pt x="1765" y="3538"/>
                  </a:cubicBezTo>
                  <a:cubicBezTo>
                    <a:pt x="2741" y="3538"/>
                    <a:pt x="3533" y="2746"/>
                    <a:pt x="3533" y="1769"/>
                  </a:cubicBezTo>
                  <a:cubicBezTo>
                    <a:pt x="3533" y="793"/>
                    <a:pt x="2741" y="1"/>
                    <a:pt x="1765" y="1"/>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3625525" y="1352600"/>
              <a:ext cx="88375" cy="88375"/>
            </a:xfrm>
            <a:custGeom>
              <a:avLst/>
              <a:gdLst/>
              <a:ahLst/>
              <a:cxnLst/>
              <a:rect l="l" t="t" r="r" b="b"/>
              <a:pathLst>
                <a:path w="3535" h="3535" extrusionOk="0">
                  <a:moveTo>
                    <a:pt x="1769" y="1"/>
                  </a:moveTo>
                  <a:cubicBezTo>
                    <a:pt x="793" y="1"/>
                    <a:pt x="1" y="793"/>
                    <a:pt x="1" y="1770"/>
                  </a:cubicBezTo>
                  <a:cubicBezTo>
                    <a:pt x="1" y="2746"/>
                    <a:pt x="793" y="3535"/>
                    <a:pt x="1769" y="3535"/>
                  </a:cubicBezTo>
                  <a:cubicBezTo>
                    <a:pt x="2746" y="3535"/>
                    <a:pt x="3534" y="2746"/>
                    <a:pt x="3534" y="1770"/>
                  </a:cubicBezTo>
                  <a:cubicBezTo>
                    <a:pt x="3534" y="793"/>
                    <a:pt x="2746" y="1"/>
                    <a:pt x="1769" y="1"/>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3800875" y="1114475"/>
              <a:ext cx="88350" cy="88475"/>
            </a:xfrm>
            <a:custGeom>
              <a:avLst/>
              <a:gdLst/>
              <a:ahLst/>
              <a:cxnLst/>
              <a:rect l="l" t="t" r="r" b="b"/>
              <a:pathLst>
                <a:path w="3534" h="3539" extrusionOk="0">
                  <a:moveTo>
                    <a:pt x="1769" y="0"/>
                  </a:moveTo>
                  <a:cubicBezTo>
                    <a:pt x="793" y="0"/>
                    <a:pt x="1" y="792"/>
                    <a:pt x="1" y="1770"/>
                  </a:cubicBezTo>
                  <a:cubicBezTo>
                    <a:pt x="1" y="2746"/>
                    <a:pt x="793" y="3538"/>
                    <a:pt x="1769" y="3538"/>
                  </a:cubicBezTo>
                  <a:cubicBezTo>
                    <a:pt x="2742" y="3538"/>
                    <a:pt x="3534" y="2746"/>
                    <a:pt x="3534" y="1770"/>
                  </a:cubicBezTo>
                  <a:cubicBezTo>
                    <a:pt x="3534" y="792"/>
                    <a:pt x="2742" y="0"/>
                    <a:pt x="1769"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3894475" y="1446400"/>
              <a:ext cx="88350" cy="88375"/>
            </a:xfrm>
            <a:custGeom>
              <a:avLst/>
              <a:gdLst/>
              <a:ahLst/>
              <a:cxnLst/>
              <a:rect l="l" t="t" r="r" b="b"/>
              <a:pathLst>
                <a:path w="3534" h="3535" extrusionOk="0">
                  <a:moveTo>
                    <a:pt x="1766" y="1"/>
                  </a:moveTo>
                  <a:cubicBezTo>
                    <a:pt x="789" y="1"/>
                    <a:pt x="1" y="793"/>
                    <a:pt x="1" y="1769"/>
                  </a:cubicBezTo>
                  <a:cubicBezTo>
                    <a:pt x="1" y="2747"/>
                    <a:pt x="789" y="3534"/>
                    <a:pt x="1766" y="3534"/>
                  </a:cubicBezTo>
                  <a:cubicBezTo>
                    <a:pt x="2742" y="3534"/>
                    <a:pt x="3534" y="2747"/>
                    <a:pt x="3534" y="1769"/>
                  </a:cubicBezTo>
                  <a:cubicBezTo>
                    <a:pt x="3534" y="793"/>
                    <a:pt x="2742" y="1"/>
                    <a:pt x="1766" y="1"/>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3066475" y="1186200"/>
              <a:ext cx="231775" cy="765300"/>
            </a:xfrm>
            <a:custGeom>
              <a:avLst/>
              <a:gdLst/>
              <a:ahLst/>
              <a:cxnLst/>
              <a:rect l="l" t="t" r="r" b="b"/>
              <a:pathLst>
                <a:path w="9271" h="30612" extrusionOk="0">
                  <a:moveTo>
                    <a:pt x="1990" y="0"/>
                  </a:moveTo>
                  <a:cubicBezTo>
                    <a:pt x="1822" y="0"/>
                    <a:pt x="1651" y="9"/>
                    <a:pt x="1480" y="27"/>
                  </a:cubicBezTo>
                  <a:cubicBezTo>
                    <a:pt x="620" y="122"/>
                    <a:pt x="1" y="892"/>
                    <a:pt x="91" y="1747"/>
                  </a:cubicBezTo>
                  <a:lnTo>
                    <a:pt x="3018" y="29214"/>
                  </a:lnTo>
                  <a:cubicBezTo>
                    <a:pt x="3103" y="30015"/>
                    <a:pt x="3781" y="30611"/>
                    <a:pt x="4572" y="30611"/>
                  </a:cubicBezTo>
                  <a:cubicBezTo>
                    <a:pt x="4627" y="30611"/>
                    <a:pt x="4682" y="30609"/>
                    <a:pt x="4738" y="30603"/>
                  </a:cubicBezTo>
                  <a:cubicBezTo>
                    <a:pt x="7366" y="30319"/>
                    <a:pt x="9270" y="27963"/>
                    <a:pt x="8987" y="25335"/>
                  </a:cubicBezTo>
                  <a:lnTo>
                    <a:pt x="6743" y="4281"/>
                  </a:lnTo>
                  <a:cubicBezTo>
                    <a:pt x="6483" y="1824"/>
                    <a:pt x="4407" y="0"/>
                    <a:pt x="1990"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2863800" y="1208000"/>
              <a:ext cx="280500" cy="731675"/>
            </a:xfrm>
            <a:custGeom>
              <a:avLst/>
              <a:gdLst/>
              <a:ahLst/>
              <a:cxnLst/>
              <a:rect l="l" t="t" r="r" b="b"/>
              <a:pathLst>
                <a:path w="11220" h="29267" extrusionOk="0">
                  <a:moveTo>
                    <a:pt x="8104" y="1"/>
                  </a:moveTo>
                  <a:cubicBezTo>
                    <a:pt x="3406" y="502"/>
                    <a:pt x="1" y="4718"/>
                    <a:pt x="502" y="9420"/>
                  </a:cubicBezTo>
                  <a:lnTo>
                    <a:pt x="1799" y="21612"/>
                  </a:lnTo>
                  <a:cubicBezTo>
                    <a:pt x="2268" y="26006"/>
                    <a:pt x="5980" y="29266"/>
                    <a:pt x="10301" y="29266"/>
                  </a:cubicBezTo>
                  <a:cubicBezTo>
                    <a:pt x="10604" y="29266"/>
                    <a:pt x="10911" y="29250"/>
                    <a:pt x="11219" y="29218"/>
                  </a:cubicBezTo>
                  <a:lnTo>
                    <a:pt x="8104"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4321450" y="1186200"/>
              <a:ext cx="231750" cy="765300"/>
            </a:xfrm>
            <a:custGeom>
              <a:avLst/>
              <a:gdLst/>
              <a:ahLst/>
              <a:cxnLst/>
              <a:rect l="l" t="t" r="r" b="b"/>
              <a:pathLst>
                <a:path w="9270" h="30612" extrusionOk="0">
                  <a:moveTo>
                    <a:pt x="7280" y="0"/>
                  </a:moveTo>
                  <a:cubicBezTo>
                    <a:pt x="4864" y="0"/>
                    <a:pt x="2787" y="1824"/>
                    <a:pt x="2523" y="4281"/>
                  </a:cubicBezTo>
                  <a:lnTo>
                    <a:pt x="279" y="25335"/>
                  </a:lnTo>
                  <a:cubicBezTo>
                    <a:pt x="0" y="27963"/>
                    <a:pt x="1904" y="30319"/>
                    <a:pt x="4533" y="30603"/>
                  </a:cubicBezTo>
                  <a:cubicBezTo>
                    <a:pt x="4588" y="30609"/>
                    <a:pt x="4643" y="30611"/>
                    <a:pt x="4698" y="30611"/>
                  </a:cubicBezTo>
                  <a:cubicBezTo>
                    <a:pt x="5486" y="30611"/>
                    <a:pt x="6164" y="30015"/>
                    <a:pt x="6248" y="29214"/>
                  </a:cubicBezTo>
                  <a:lnTo>
                    <a:pt x="9179" y="1747"/>
                  </a:lnTo>
                  <a:cubicBezTo>
                    <a:pt x="9269" y="892"/>
                    <a:pt x="8647" y="122"/>
                    <a:pt x="7791" y="27"/>
                  </a:cubicBezTo>
                  <a:cubicBezTo>
                    <a:pt x="7619" y="9"/>
                    <a:pt x="7449" y="0"/>
                    <a:pt x="7280"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4475375" y="1208000"/>
              <a:ext cx="280500" cy="731675"/>
            </a:xfrm>
            <a:custGeom>
              <a:avLst/>
              <a:gdLst/>
              <a:ahLst/>
              <a:cxnLst/>
              <a:rect l="l" t="t" r="r" b="b"/>
              <a:pathLst>
                <a:path w="11220" h="29267" extrusionOk="0">
                  <a:moveTo>
                    <a:pt x="3112" y="1"/>
                  </a:moveTo>
                  <a:lnTo>
                    <a:pt x="1" y="29218"/>
                  </a:lnTo>
                  <a:cubicBezTo>
                    <a:pt x="309" y="29250"/>
                    <a:pt x="616" y="29266"/>
                    <a:pt x="919" y="29266"/>
                  </a:cubicBezTo>
                  <a:cubicBezTo>
                    <a:pt x="5237" y="29266"/>
                    <a:pt x="8948" y="26006"/>
                    <a:pt x="9417" y="21612"/>
                  </a:cubicBezTo>
                  <a:lnTo>
                    <a:pt x="10718" y="9420"/>
                  </a:lnTo>
                  <a:cubicBezTo>
                    <a:pt x="11219" y="4718"/>
                    <a:pt x="7814" y="502"/>
                    <a:pt x="311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3239775" y="3246100"/>
              <a:ext cx="1054725" cy="1491525"/>
            </a:xfrm>
            <a:custGeom>
              <a:avLst/>
              <a:gdLst/>
              <a:ahLst/>
              <a:cxnLst/>
              <a:rect l="l" t="t" r="r" b="b"/>
              <a:pathLst>
                <a:path w="42189" h="59661" extrusionOk="0">
                  <a:moveTo>
                    <a:pt x="41864" y="0"/>
                  </a:moveTo>
                  <a:lnTo>
                    <a:pt x="41310" y="68"/>
                  </a:lnTo>
                  <a:cubicBezTo>
                    <a:pt x="41978" y="5491"/>
                    <a:pt x="40918" y="9273"/>
                    <a:pt x="37766" y="12716"/>
                  </a:cubicBezTo>
                  <a:cubicBezTo>
                    <a:pt x="33829" y="17018"/>
                    <a:pt x="26382" y="20763"/>
                    <a:pt x="14996" y="24161"/>
                  </a:cubicBezTo>
                  <a:cubicBezTo>
                    <a:pt x="8435" y="26121"/>
                    <a:pt x="3974" y="29779"/>
                    <a:pt x="1734" y="35035"/>
                  </a:cubicBezTo>
                  <a:cubicBezTo>
                    <a:pt x="773" y="37294"/>
                    <a:pt x="222" y="39859"/>
                    <a:pt x="102" y="42660"/>
                  </a:cubicBezTo>
                  <a:cubicBezTo>
                    <a:pt x="0" y="44980"/>
                    <a:pt x="192" y="47469"/>
                    <a:pt x="671" y="50059"/>
                  </a:cubicBezTo>
                  <a:cubicBezTo>
                    <a:pt x="1508" y="54599"/>
                    <a:pt x="3032" y="58325"/>
                    <a:pt x="3718" y="59660"/>
                  </a:cubicBezTo>
                  <a:lnTo>
                    <a:pt x="4212" y="59403"/>
                  </a:lnTo>
                  <a:cubicBezTo>
                    <a:pt x="3541" y="58095"/>
                    <a:pt x="2048" y="54434"/>
                    <a:pt x="1222" y="49958"/>
                  </a:cubicBezTo>
                  <a:cubicBezTo>
                    <a:pt x="185" y="44350"/>
                    <a:pt x="539" y="39263"/>
                    <a:pt x="2251" y="35255"/>
                  </a:cubicBezTo>
                  <a:cubicBezTo>
                    <a:pt x="4420" y="30157"/>
                    <a:pt x="8764" y="26604"/>
                    <a:pt x="15159" y="24696"/>
                  </a:cubicBezTo>
                  <a:cubicBezTo>
                    <a:pt x="18176" y="23795"/>
                    <a:pt x="20959" y="22856"/>
                    <a:pt x="23421" y="21909"/>
                  </a:cubicBezTo>
                  <a:cubicBezTo>
                    <a:pt x="25811" y="20990"/>
                    <a:pt x="27983" y="20027"/>
                    <a:pt x="29877" y="19055"/>
                  </a:cubicBezTo>
                  <a:cubicBezTo>
                    <a:pt x="31706" y="18112"/>
                    <a:pt x="33338" y="17124"/>
                    <a:pt x="34726" y="16121"/>
                  </a:cubicBezTo>
                  <a:cubicBezTo>
                    <a:pt x="36065" y="15156"/>
                    <a:pt x="37226" y="14138"/>
                    <a:pt x="38177" y="13093"/>
                  </a:cubicBezTo>
                  <a:cubicBezTo>
                    <a:pt x="39952" y="11155"/>
                    <a:pt x="41088" y="9073"/>
                    <a:pt x="41649" y="6735"/>
                  </a:cubicBezTo>
                  <a:cubicBezTo>
                    <a:pt x="42121" y="4762"/>
                    <a:pt x="42188" y="2625"/>
                    <a:pt x="41864" y="0"/>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557"/>
        <p:cNvGrpSpPr/>
        <p:nvPr/>
      </p:nvGrpSpPr>
      <p:grpSpPr>
        <a:xfrm>
          <a:off x="0" y="0"/>
          <a:ext cx="0" cy="0"/>
          <a:chOff x="0" y="0"/>
          <a:chExt cx="0" cy="0"/>
        </a:xfrm>
      </p:grpSpPr>
      <p:sp>
        <p:nvSpPr>
          <p:cNvPr id="559" name="Google Shape;559;p36"/>
          <p:cNvSpPr txBox="1">
            <a:spLocks noGrp="1"/>
          </p:cNvSpPr>
          <p:nvPr>
            <p:ph type="subTitle" idx="1"/>
          </p:nvPr>
        </p:nvSpPr>
        <p:spPr>
          <a:xfrm>
            <a:off x="725275" y="3795910"/>
            <a:ext cx="6044100" cy="3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entury" panose="02040604050505020304" pitchFamily="18" charset="0"/>
              </a:rPr>
              <a:t>How would you describe TETRIS?</a:t>
            </a:r>
            <a:endParaRPr dirty="0">
              <a:latin typeface="Century" panose="02040604050505020304" pitchFamily="18" charset="0"/>
            </a:endParaRPr>
          </a:p>
        </p:txBody>
      </p:sp>
      <p:grpSp>
        <p:nvGrpSpPr>
          <p:cNvPr id="560" name="Google Shape;560;p36"/>
          <p:cNvGrpSpPr/>
          <p:nvPr/>
        </p:nvGrpSpPr>
        <p:grpSpPr>
          <a:xfrm rot="1637668">
            <a:off x="5430477" y="2476920"/>
            <a:ext cx="2842312" cy="1976906"/>
            <a:chOff x="164875" y="299500"/>
            <a:chExt cx="7355425" cy="5115900"/>
          </a:xfrm>
        </p:grpSpPr>
        <p:sp>
          <p:nvSpPr>
            <p:cNvPr id="561" name="Google Shape;561;p36"/>
            <p:cNvSpPr/>
            <p:nvPr/>
          </p:nvSpPr>
          <p:spPr>
            <a:xfrm>
              <a:off x="1356375" y="670525"/>
              <a:ext cx="3923175" cy="2683600"/>
            </a:xfrm>
            <a:custGeom>
              <a:avLst/>
              <a:gdLst/>
              <a:ahLst/>
              <a:cxnLst/>
              <a:rect l="l" t="t" r="r" b="b"/>
              <a:pathLst>
                <a:path w="156927" h="107344" extrusionOk="0">
                  <a:moveTo>
                    <a:pt x="139314" y="0"/>
                  </a:moveTo>
                  <a:lnTo>
                    <a:pt x="0" y="32997"/>
                  </a:lnTo>
                  <a:lnTo>
                    <a:pt x="17612" y="107344"/>
                  </a:lnTo>
                  <a:lnTo>
                    <a:pt x="156926" y="74340"/>
                  </a:lnTo>
                  <a:lnTo>
                    <a:pt x="139314" y="0"/>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2364775" y="803500"/>
              <a:ext cx="1913000" cy="453100"/>
            </a:xfrm>
            <a:custGeom>
              <a:avLst/>
              <a:gdLst/>
              <a:ahLst/>
              <a:cxnLst/>
              <a:rect l="l" t="t" r="r" b="b"/>
              <a:pathLst>
                <a:path w="76520" h="18124" extrusionOk="0">
                  <a:moveTo>
                    <a:pt x="76520" y="1"/>
                  </a:moveTo>
                  <a:lnTo>
                    <a:pt x="0" y="18124"/>
                  </a:lnTo>
                  <a:lnTo>
                    <a:pt x="0" y="18124"/>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2364775" y="803500"/>
              <a:ext cx="1961200" cy="1505475"/>
            </a:xfrm>
            <a:custGeom>
              <a:avLst/>
              <a:gdLst/>
              <a:ahLst/>
              <a:cxnLst/>
              <a:rect l="l" t="t" r="r" b="b"/>
              <a:pathLst>
                <a:path w="78448" h="60219" extrusionOk="0">
                  <a:moveTo>
                    <a:pt x="76520" y="1"/>
                  </a:moveTo>
                  <a:lnTo>
                    <a:pt x="0" y="18124"/>
                  </a:lnTo>
                  <a:cubicBezTo>
                    <a:pt x="4070" y="21085"/>
                    <a:pt x="8229" y="24308"/>
                    <a:pt x="12410" y="27817"/>
                  </a:cubicBezTo>
                  <a:cubicBezTo>
                    <a:pt x="31268" y="43618"/>
                    <a:pt x="49295" y="59605"/>
                    <a:pt x="75104" y="60219"/>
                  </a:cubicBezTo>
                  <a:cubicBezTo>
                    <a:pt x="72440" y="56122"/>
                    <a:pt x="70427" y="51505"/>
                    <a:pt x="69234" y="46484"/>
                  </a:cubicBezTo>
                  <a:cubicBezTo>
                    <a:pt x="65911" y="32439"/>
                    <a:pt x="69778" y="18374"/>
                    <a:pt x="78447" y="8154"/>
                  </a:cubicBezTo>
                  <a:lnTo>
                    <a:pt x="76520" y="1"/>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803575" y="1149050"/>
              <a:ext cx="985550" cy="419075"/>
            </a:xfrm>
            <a:custGeom>
              <a:avLst/>
              <a:gdLst/>
              <a:ahLst/>
              <a:cxnLst/>
              <a:rect l="l" t="t" r="r" b="b"/>
              <a:pathLst>
                <a:path w="39422" h="16763" extrusionOk="0">
                  <a:moveTo>
                    <a:pt x="34870" y="1"/>
                  </a:moveTo>
                  <a:cubicBezTo>
                    <a:pt x="34588" y="1"/>
                    <a:pt x="34301" y="33"/>
                    <a:pt x="34015" y="101"/>
                  </a:cubicBezTo>
                  <a:lnTo>
                    <a:pt x="3211" y="7401"/>
                  </a:lnTo>
                  <a:cubicBezTo>
                    <a:pt x="1225" y="7870"/>
                    <a:pt x="0" y="9857"/>
                    <a:pt x="469" y="11838"/>
                  </a:cubicBezTo>
                  <a:lnTo>
                    <a:pt x="964" y="13925"/>
                  </a:lnTo>
                  <a:cubicBezTo>
                    <a:pt x="1365" y="15621"/>
                    <a:pt x="2878" y="16763"/>
                    <a:pt x="4551" y="16763"/>
                  </a:cubicBezTo>
                  <a:cubicBezTo>
                    <a:pt x="4833" y="16763"/>
                    <a:pt x="5119" y="16731"/>
                    <a:pt x="5406" y="16663"/>
                  </a:cubicBezTo>
                  <a:lnTo>
                    <a:pt x="36209" y="9367"/>
                  </a:lnTo>
                  <a:cubicBezTo>
                    <a:pt x="38195" y="8898"/>
                    <a:pt x="39421" y="6907"/>
                    <a:pt x="38952" y="4926"/>
                  </a:cubicBezTo>
                  <a:lnTo>
                    <a:pt x="38456" y="2844"/>
                  </a:lnTo>
                  <a:cubicBezTo>
                    <a:pt x="38056" y="1143"/>
                    <a:pt x="36543" y="1"/>
                    <a:pt x="34870"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4303200" y="299500"/>
              <a:ext cx="1004175" cy="455775"/>
            </a:xfrm>
            <a:custGeom>
              <a:avLst/>
              <a:gdLst/>
              <a:ahLst/>
              <a:cxnLst/>
              <a:rect l="l" t="t" r="r" b="b"/>
              <a:pathLst>
                <a:path w="40167" h="18231" extrusionOk="0">
                  <a:moveTo>
                    <a:pt x="37918" y="1"/>
                  </a:moveTo>
                  <a:cubicBezTo>
                    <a:pt x="37911" y="1"/>
                    <a:pt x="37904" y="2"/>
                    <a:pt x="37898" y="3"/>
                  </a:cubicBezTo>
                  <a:lnTo>
                    <a:pt x="75" y="8962"/>
                  </a:lnTo>
                  <a:cubicBezTo>
                    <a:pt x="32" y="8972"/>
                    <a:pt x="0" y="9019"/>
                    <a:pt x="11" y="9063"/>
                  </a:cubicBezTo>
                  <a:lnTo>
                    <a:pt x="2168" y="18164"/>
                  </a:lnTo>
                  <a:cubicBezTo>
                    <a:pt x="2177" y="18205"/>
                    <a:pt x="2213" y="18231"/>
                    <a:pt x="2250" y="18231"/>
                  </a:cubicBezTo>
                  <a:cubicBezTo>
                    <a:pt x="2257" y="18231"/>
                    <a:pt x="2263" y="18230"/>
                    <a:pt x="2269" y="18228"/>
                  </a:cubicBezTo>
                  <a:lnTo>
                    <a:pt x="40091" y="9270"/>
                  </a:lnTo>
                  <a:cubicBezTo>
                    <a:pt x="40140" y="9260"/>
                    <a:pt x="40166" y="9211"/>
                    <a:pt x="40155" y="9169"/>
                  </a:cubicBezTo>
                  <a:lnTo>
                    <a:pt x="37999" y="67"/>
                  </a:lnTo>
                  <a:cubicBezTo>
                    <a:pt x="37990" y="26"/>
                    <a:pt x="37957" y="1"/>
                    <a:pt x="37918"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761775" y="1209225"/>
              <a:ext cx="1231050" cy="767875"/>
            </a:xfrm>
            <a:custGeom>
              <a:avLst/>
              <a:gdLst/>
              <a:ahLst/>
              <a:cxnLst/>
              <a:rect l="l" t="t" r="r" b="b"/>
              <a:pathLst>
                <a:path w="49242" h="30715" extrusionOk="0">
                  <a:moveTo>
                    <a:pt x="40517" y="1"/>
                  </a:moveTo>
                  <a:cubicBezTo>
                    <a:pt x="40103" y="1"/>
                    <a:pt x="39681" y="49"/>
                    <a:pt x="39260" y="149"/>
                  </a:cubicBezTo>
                  <a:lnTo>
                    <a:pt x="4713" y="8329"/>
                  </a:lnTo>
                  <a:cubicBezTo>
                    <a:pt x="1800" y="9021"/>
                    <a:pt x="0" y="11940"/>
                    <a:pt x="687" y="14853"/>
                  </a:cubicBezTo>
                  <a:lnTo>
                    <a:pt x="3462" y="26543"/>
                  </a:lnTo>
                  <a:cubicBezTo>
                    <a:pt x="4049" y="29037"/>
                    <a:pt x="6274" y="30715"/>
                    <a:pt x="8730" y="30715"/>
                  </a:cubicBezTo>
                  <a:cubicBezTo>
                    <a:pt x="9143" y="30715"/>
                    <a:pt x="9562" y="30668"/>
                    <a:pt x="9980" y="30569"/>
                  </a:cubicBezTo>
                  <a:lnTo>
                    <a:pt x="44528" y="22382"/>
                  </a:lnTo>
                  <a:cubicBezTo>
                    <a:pt x="47441" y="21696"/>
                    <a:pt x="49241" y="18778"/>
                    <a:pt x="48549" y="15864"/>
                  </a:cubicBezTo>
                  <a:lnTo>
                    <a:pt x="45779" y="4169"/>
                  </a:lnTo>
                  <a:cubicBezTo>
                    <a:pt x="45192" y="1678"/>
                    <a:pt x="42968" y="1"/>
                    <a:pt x="40517"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4235175" y="356200"/>
              <a:ext cx="1258325" cy="821825"/>
            </a:xfrm>
            <a:custGeom>
              <a:avLst/>
              <a:gdLst/>
              <a:ahLst/>
              <a:cxnLst/>
              <a:rect l="l" t="t" r="r" b="b"/>
              <a:pathLst>
                <a:path w="50333" h="32873" extrusionOk="0">
                  <a:moveTo>
                    <a:pt x="44986" y="1"/>
                  </a:moveTo>
                  <a:cubicBezTo>
                    <a:pt x="44977" y="1"/>
                    <a:pt x="44968" y="2"/>
                    <a:pt x="44959" y="4"/>
                  </a:cubicBezTo>
                  <a:lnTo>
                    <a:pt x="106" y="10629"/>
                  </a:lnTo>
                  <a:cubicBezTo>
                    <a:pt x="42" y="10644"/>
                    <a:pt x="0" y="10714"/>
                    <a:pt x="16" y="10777"/>
                  </a:cubicBezTo>
                  <a:lnTo>
                    <a:pt x="5229" y="32778"/>
                  </a:lnTo>
                  <a:cubicBezTo>
                    <a:pt x="5243" y="32833"/>
                    <a:pt x="5293" y="32872"/>
                    <a:pt x="5347" y="32872"/>
                  </a:cubicBezTo>
                  <a:cubicBezTo>
                    <a:pt x="5356" y="32872"/>
                    <a:pt x="5365" y="32871"/>
                    <a:pt x="5374" y="32869"/>
                  </a:cubicBezTo>
                  <a:lnTo>
                    <a:pt x="50225" y="22244"/>
                  </a:lnTo>
                  <a:cubicBezTo>
                    <a:pt x="50289" y="22228"/>
                    <a:pt x="50333" y="22159"/>
                    <a:pt x="50316" y="22095"/>
                  </a:cubicBezTo>
                  <a:lnTo>
                    <a:pt x="45108" y="100"/>
                  </a:lnTo>
                  <a:cubicBezTo>
                    <a:pt x="45094" y="40"/>
                    <a:pt x="45041" y="1"/>
                    <a:pt x="44986"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4320100" y="945500"/>
              <a:ext cx="3200200" cy="3120850"/>
            </a:xfrm>
            <a:custGeom>
              <a:avLst/>
              <a:gdLst/>
              <a:ahLst/>
              <a:cxnLst/>
              <a:rect l="l" t="t" r="r" b="b"/>
              <a:pathLst>
                <a:path w="128008" h="124834" extrusionOk="0">
                  <a:moveTo>
                    <a:pt x="36869" y="1"/>
                  </a:moveTo>
                  <a:cubicBezTo>
                    <a:pt x="28665" y="1"/>
                    <a:pt x="20445" y="3011"/>
                    <a:pt x="14007" y="9084"/>
                  </a:cubicBezTo>
                  <a:cubicBezTo>
                    <a:pt x="618" y="21711"/>
                    <a:pt x="1" y="42805"/>
                    <a:pt x="12627" y="56194"/>
                  </a:cubicBezTo>
                  <a:lnTo>
                    <a:pt x="67509" y="114377"/>
                  </a:lnTo>
                  <a:cubicBezTo>
                    <a:pt x="74066" y="121327"/>
                    <a:pt x="82902" y="124834"/>
                    <a:pt x="91757" y="124834"/>
                  </a:cubicBezTo>
                  <a:cubicBezTo>
                    <a:pt x="99960" y="124834"/>
                    <a:pt x="108180" y="121823"/>
                    <a:pt x="114619" y="115751"/>
                  </a:cubicBezTo>
                  <a:cubicBezTo>
                    <a:pt x="128008" y="103124"/>
                    <a:pt x="122699" y="85842"/>
                    <a:pt x="110072" y="72453"/>
                  </a:cubicBezTo>
                  <a:lnTo>
                    <a:pt x="61118" y="10458"/>
                  </a:lnTo>
                  <a:cubicBezTo>
                    <a:pt x="54560" y="3508"/>
                    <a:pt x="45724" y="1"/>
                    <a:pt x="36869"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6123350" y="3906750"/>
              <a:ext cx="316800" cy="141325"/>
            </a:xfrm>
            <a:custGeom>
              <a:avLst/>
              <a:gdLst/>
              <a:ahLst/>
              <a:cxnLst/>
              <a:rect l="l" t="t" r="r" b="b"/>
              <a:pathLst>
                <a:path w="12672" h="5653" extrusionOk="0">
                  <a:moveTo>
                    <a:pt x="0" y="1"/>
                  </a:moveTo>
                  <a:lnTo>
                    <a:pt x="0" y="1"/>
                  </a:lnTo>
                  <a:cubicBezTo>
                    <a:pt x="3851" y="2813"/>
                    <a:pt x="8176" y="4700"/>
                    <a:pt x="12671" y="5652"/>
                  </a:cubicBezTo>
                  <a:cubicBezTo>
                    <a:pt x="8182" y="4700"/>
                    <a:pt x="3851" y="2813"/>
                    <a:pt x="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5061025" y="2796900"/>
              <a:ext cx="2371950" cy="1269375"/>
            </a:xfrm>
            <a:custGeom>
              <a:avLst/>
              <a:gdLst/>
              <a:ahLst/>
              <a:cxnLst/>
              <a:rect l="l" t="t" r="r" b="b"/>
              <a:pathLst>
                <a:path w="94878" h="50775" extrusionOk="0">
                  <a:moveTo>
                    <a:pt x="9203" y="0"/>
                  </a:moveTo>
                  <a:cubicBezTo>
                    <a:pt x="7398" y="224"/>
                    <a:pt x="5598" y="336"/>
                    <a:pt x="3814" y="336"/>
                  </a:cubicBezTo>
                  <a:cubicBezTo>
                    <a:pt x="2536" y="336"/>
                    <a:pt x="1263" y="277"/>
                    <a:pt x="0" y="166"/>
                  </a:cubicBezTo>
                  <a:lnTo>
                    <a:pt x="0" y="166"/>
                  </a:lnTo>
                  <a:lnTo>
                    <a:pt x="37872" y="40321"/>
                  </a:lnTo>
                  <a:cubicBezTo>
                    <a:pt x="39310" y="41839"/>
                    <a:pt x="40849" y="43197"/>
                    <a:pt x="42478" y="44384"/>
                  </a:cubicBezTo>
                  <a:cubicBezTo>
                    <a:pt x="46333" y="47202"/>
                    <a:pt x="50669" y="49093"/>
                    <a:pt x="55164" y="50046"/>
                  </a:cubicBezTo>
                  <a:cubicBezTo>
                    <a:pt x="57453" y="50536"/>
                    <a:pt x="59786" y="50775"/>
                    <a:pt x="62119" y="50775"/>
                  </a:cubicBezTo>
                  <a:cubicBezTo>
                    <a:pt x="70326" y="50775"/>
                    <a:pt x="78543" y="47766"/>
                    <a:pt x="84982" y="41695"/>
                  </a:cubicBezTo>
                  <a:cubicBezTo>
                    <a:pt x="85759" y="40960"/>
                    <a:pt x="86474" y="40215"/>
                    <a:pt x="87128" y="39448"/>
                  </a:cubicBezTo>
                  <a:lnTo>
                    <a:pt x="87133" y="39448"/>
                  </a:lnTo>
                  <a:cubicBezTo>
                    <a:pt x="87133" y="39443"/>
                    <a:pt x="87139" y="39438"/>
                    <a:pt x="87139" y="39431"/>
                  </a:cubicBezTo>
                  <a:cubicBezTo>
                    <a:pt x="94878" y="30388"/>
                    <a:pt x="94067" y="19381"/>
                    <a:pt x="88433" y="9188"/>
                  </a:cubicBezTo>
                  <a:lnTo>
                    <a:pt x="88433" y="9188"/>
                  </a:lnTo>
                  <a:cubicBezTo>
                    <a:pt x="77446" y="11158"/>
                    <a:pt x="65677" y="15018"/>
                    <a:pt x="52800" y="16686"/>
                  </a:cubicBezTo>
                  <a:cubicBezTo>
                    <a:pt x="51254" y="16883"/>
                    <a:pt x="49710" y="16979"/>
                    <a:pt x="48176" y="16979"/>
                  </a:cubicBezTo>
                  <a:cubicBezTo>
                    <a:pt x="33574" y="16979"/>
                    <a:pt x="19504" y="8410"/>
                    <a:pt x="9203"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3956750" y="622775"/>
              <a:ext cx="2401100" cy="2182525"/>
            </a:xfrm>
            <a:custGeom>
              <a:avLst/>
              <a:gdLst/>
              <a:ahLst/>
              <a:cxnLst/>
              <a:rect l="l" t="t" r="r" b="b"/>
              <a:pathLst>
                <a:path w="96044" h="87301" extrusionOk="0">
                  <a:moveTo>
                    <a:pt x="48058" y="1"/>
                  </a:moveTo>
                  <a:cubicBezTo>
                    <a:pt x="44728" y="1"/>
                    <a:pt x="41344" y="384"/>
                    <a:pt x="37962" y="1186"/>
                  </a:cubicBezTo>
                  <a:cubicBezTo>
                    <a:pt x="14508" y="6740"/>
                    <a:pt x="1" y="30258"/>
                    <a:pt x="5555" y="53713"/>
                  </a:cubicBezTo>
                  <a:cubicBezTo>
                    <a:pt x="10309" y="73779"/>
                    <a:pt x="28216" y="87300"/>
                    <a:pt x="47981" y="87300"/>
                  </a:cubicBezTo>
                  <a:cubicBezTo>
                    <a:pt x="51314" y="87300"/>
                    <a:pt x="54699" y="86916"/>
                    <a:pt x="58083" y="86114"/>
                  </a:cubicBezTo>
                  <a:cubicBezTo>
                    <a:pt x="81537" y="80559"/>
                    <a:pt x="96044" y="57046"/>
                    <a:pt x="90489" y="33592"/>
                  </a:cubicBezTo>
                  <a:cubicBezTo>
                    <a:pt x="85735" y="13520"/>
                    <a:pt x="67825" y="1"/>
                    <a:pt x="48058" y="1"/>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3958225" y="622775"/>
              <a:ext cx="2331725" cy="1985400"/>
            </a:xfrm>
            <a:custGeom>
              <a:avLst/>
              <a:gdLst/>
              <a:ahLst/>
              <a:cxnLst/>
              <a:rect l="l" t="t" r="r" b="b"/>
              <a:pathLst>
                <a:path w="93269" h="79416" extrusionOk="0">
                  <a:moveTo>
                    <a:pt x="47997" y="0"/>
                  </a:moveTo>
                  <a:cubicBezTo>
                    <a:pt x="44667" y="0"/>
                    <a:pt x="41284" y="384"/>
                    <a:pt x="37903" y="1186"/>
                  </a:cubicBezTo>
                  <a:cubicBezTo>
                    <a:pt x="14497" y="6729"/>
                    <a:pt x="0" y="30168"/>
                    <a:pt x="5470" y="53573"/>
                  </a:cubicBezTo>
                  <a:cubicBezTo>
                    <a:pt x="12477" y="69296"/>
                    <a:pt x="28179" y="79415"/>
                    <a:pt x="45277" y="79415"/>
                  </a:cubicBezTo>
                  <a:cubicBezTo>
                    <a:pt x="48605" y="79415"/>
                    <a:pt x="51986" y="79032"/>
                    <a:pt x="55366" y="78231"/>
                  </a:cubicBezTo>
                  <a:cubicBezTo>
                    <a:pt x="78772" y="72688"/>
                    <a:pt x="93269" y="49249"/>
                    <a:pt x="87800" y="25844"/>
                  </a:cubicBezTo>
                  <a:cubicBezTo>
                    <a:pt x="80792" y="10122"/>
                    <a:pt x="65092" y="0"/>
                    <a:pt x="479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4778650" y="949000"/>
              <a:ext cx="486775" cy="442500"/>
            </a:xfrm>
            <a:custGeom>
              <a:avLst/>
              <a:gdLst/>
              <a:ahLst/>
              <a:cxnLst/>
              <a:rect l="l" t="t" r="r" b="b"/>
              <a:pathLst>
                <a:path w="19471" h="17700" extrusionOk="0">
                  <a:moveTo>
                    <a:pt x="9749" y="0"/>
                  </a:moveTo>
                  <a:cubicBezTo>
                    <a:pt x="9072" y="0"/>
                    <a:pt x="8384" y="79"/>
                    <a:pt x="7696" y="242"/>
                  </a:cubicBezTo>
                  <a:cubicBezTo>
                    <a:pt x="2940" y="1365"/>
                    <a:pt x="0" y="6132"/>
                    <a:pt x="1124" y="10888"/>
                  </a:cubicBezTo>
                  <a:cubicBezTo>
                    <a:pt x="2090" y="14959"/>
                    <a:pt x="5722" y="17699"/>
                    <a:pt x="9731" y="17699"/>
                  </a:cubicBezTo>
                  <a:cubicBezTo>
                    <a:pt x="10405" y="17699"/>
                    <a:pt x="11090" y="17622"/>
                    <a:pt x="11774" y="17460"/>
                  </a:cubicBezTo>
                  <a:cubicBezTo>
                    <a:pt x="16530" y="16330"/>
                    <a:pt x="19470" y="11564"/>
                    <a:pt x="18342" y="6808"/>
                  </a:cubicBezTo>
                  <a:cubicBezTo>
                    <a:pt x="17381" y="2740"/>
                    <a:pt x="13754" y="0"/>
                    <a:pt x="9749"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4985275" y="1821400"/>
              <a:ext cx="486800" cy="442475"/>
            </a:xfrm>
            <a:custGeom>
              <a:avLst/>
              <a:gdLst/>
              <a:ahLst/>
              <a:cxnLst/>
              <a:rect l="l" t="t" r="r" b="b"/>
              <a:pathLst>
                <a:path w="19472" h="17699" extrusionOk="0">
                  <a:moveTo>
                    <a:pt x="9740" y="0"/>
                  </a:moveTo>
                  <a:cubicBezTo>
                    <a:pt x="9065" y="0"/>
                    <a:pt x="8380" y="78"/>
                    <a:pt x="7695" y="240"/>
                  </a:cubicBezTo>
                  <a:cubicBezTo>
                    <a:pt x="2941" y="1368"/>
                    <a:pt x="1" y="6134"/>
                    <a:pt x="1130" y="10890"/>
                  </a:cubicBezTo>
                  <a:cubicBezTo>
                    <a:pt x="2091" y="14959"/>
                    <a:pt x="5718" y="17699"/>
                    <a:pt x="9724" y="17699"/>
                  </a:cubicBezTo>
                  <a:cubicBezTo>
                    <a:pt x="10401" y="17699"/>
                    <a:pt x="11088" y="17621"/>
                    <a:pt x="11775" y="17458"/>
                  </a:cubicBezTo>
                  <a:cubicBezTo>
                    <a:pt x="16531" y="16333"/>
                    <a:pt x="19471" y="11567"/>
                    <a:pt x="18348" y="6811"/>
                  </a:cubicBezTo>
                  <a:cubicBezTo>
                    <a:pt x="17380" y="2740"/>
                    <a:pt x="13749" y="0"/>
                    <a:pt x="9740"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4445775" y="1488525"/>
              <a:ext cx="486800" cy="442475"/>
            </a:xfrm>
            <a:custGeom>
              <a:avLst/>
              <a:gdLst/>
              <a:ahLst/>
              <a:cxnLst/>
              <a:rect l="l" t="t" r="r" b="b"/>
              <a:pathLst>
                <a:path w="19472" h="17699" extrusionOk="0">
                  <a:moveTo>
                    <a:pt x="9739" y="1"/>
                  </a:moveTo>
                  <a:cubicBezTo>
                    <a:pt x="9065" y="1"/>
                    <a:pt x="8380" y="78"/>
                    <a:pt x="7696" y="240"/>
                  </a:cubicBezTo>
                  <a:cubicBezTo>
                    <a:pt x="2940" y="1369"/>
                    <a:pt x="1" y="6136"/>
                    <a:pt x="1124" y="10891"/>
                  </a:cubicBezTo>
                  <a:cubicBezTo>
                    <a:pt x="2086" y="14956"/>
                    <a:pt x="5719" y="17699"/>
                    <a:pt x="9724" y="17699"/>
                  </a:cubicBezTo>
                  <a:cubicBezTo>
                    <a:pt x="10399" y="17699"/>
                    <a:pt x="11085" y="17621"/>
                    <a:pt x="11771" y="17458"/>
                  </a:cubicBezTo>
                  <a:cubicBezTo>
                    <a:pt x="16526" y="16335"/>
                    <a:pt x="19472" y="11562"/>
                    <a:pt x="18342" y="6812"/>
                  </a:cubicBezTo>
                  <a:cubicBezTo>
                    <a:pt x="17380" y="2741"/>
                    <a:pt x="13746" y="1"/>
                    <a:pt x="9739"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5318125" y="1281850"/>
              <a:ext cx="486800" cy="442475"/>
            </a:xfrm>
            <a:custGeom>
              <a:avLst/>
              <a:gdLst/>
              <a:ahLst/>
              <a:cxnLst/>
              <a:rect l="l" t="t" r="r" b="b"/>
              <a:pathLst>
                <a:path w="19472" h="17699" extrusionOk="0">
                  <a:moveTo>
                    <a:pt x="9748" y="0"/>
                  </a:moveTo>
                  <a:cubicBezTo>
                    <a:pt x="9073" y="0"/>
                    <a:pt x="8387" y="78"/>
                    <a:pt x="7701" y="241"/>
                  </a:cubicBezTo>
                  <a:cubicBezTo>
                    <a:pt x="2945" y="1366"/>
                    <a:pt x="0" y="6132"/>
                    <a:pt x="1130" y="10888"/>
                  </a:cubicBezTo>
                  <a:cubicBezTo>
                    <a:pt x="2092" y="14958"/>
                    <a:pt x="5727" y="17699"/>
                    <a:pt x="9733" y="17699"/>
                  </a:cubicBezTo>
                  <a:cubicBezTo>
                    <a:pt x="10407" y="17699"/>
                    <a:pt x="11092" y="17621"/>
                    <a:pt x="11776" y="17459"/>
                  </a:cubicBezTo>
                  <a:cubicBezTo>
                    <a:pt x="16532" y="16331"/>
                    <a:pt x="19472" y="11564"/>
                    <a:pt x="18347" y="6808"/>
                  </a:cubicBezTo>
                  <a:cubicBezTo>
                    <a:pt x="17386" y="2743"/>
                    <a:pt x="13753" y="0"/>
                    <a:pt x="9748"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4922175" y="948900"/>
              <a:ext cx="100000" cy="23875"/>
            </a:xfrm>
            <a:custGeom>
              <a:avLst/>
              <a:gdLst/>
              <a:ahLst/>
              <a:cxnLst/>
              <a:rect l="l" t="t" r="r" b="b"/>
              <a:pathLst>
                <a:path w="4000" h="955" extrusionOk="0">
                  <a:moveTo>
                    <a:pt x="4000" y="1"/>
                  </a:moveTo>
                  <a:cubicBezTo>
                    <a:pt x="3324" y="1"/>
                    <a:pt x="2641" y="81"/>
                    <a:pt x="1955" y="241"/>
                  </a:cubicBezTo>
                  <a:cubicBezTo>
                    <a:pt x="1273" y="404"/>
                    <a:pt x="630" y="640"/>
                    <a:pt x="27" y="941"/>
                  </a:cubicBezTo>
                  <a:lnTo>
                    <a:pt x="27" y="941"/>
                  </a:lnTo>
                  <a:cubicBezTo>
                    <a:pt x="630" y="640"/>
                    <a:pt x="1273" y="404"/>
                    <a:pt x="1955" y="246"/>
                  </a:cubicBezTo>
                  <a:cubicBezTo>
                    <a:pt x="2641" y="81"/>
                    <a:pt x="3329" y="1"/>
                    <a:pt x="4000" y="1"/>
                  </a:cubicBezTo>
                  <a:close/>
                  <a:moveTo>
                    <a:pt x="11" y="949"/>
                  </a:moveTo>
                  <a:cubicBezTo>
                    <a:pt x="6" y="949"/>
                    <a:pt x="6" y="954"/>
                    <a:pt x="1" y="954"/>
                  </a:cubicBezTo>
                  <a:cubicBezTo>
                    <a:pt x="6" y="954"/>
                    <a:pt x="6" y="954"/>
                    <a:pt x="11" y="949"/>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4814975" y="948900"/>
              <a:ext cx="429150" cy="278575"/>
            </a:xfrm>
            <a:custGeom>
              <a:avLst/>
              <a:gdLst/>
              <a:ahLst/>
              <a:cxnLst/>
              <a:rect l="l" t="t" r="r" b="b"/>
              <a:pathLst>
                <a:path w="17166" h="11143" extrusionOk="0">
                  <a:moveTo>
                    <a:pt x="8288" y="1"/>
                  </a:moveTo>
                  <a:cubicBezTo>
                    <a:pt x="7617" y="1"/>
                    <a:pt x="6929" y="81"/>
                    <a:pt x="6243" y="246"/>
                  </a:cubicBezTo>
                  <a:cubicBezTo>
                    <a:pt x="5555" y="406"/>
                    <a:pt x="4906" y="645"/>
                    <a:pt x="4299" y="949"/>
                  </a:cubicBezTo>
                  <a:cubicBezTo>
                    <a:pt x="4294" y="949"/>
                    <a:pt x="4294" y="954"/>
                    <a:pt x="4289" y="954"/>
                  </a:cubicBezTo>
                  <a:cubicBezTo>
                    <a:pt x="4282" y="959"/>
                    <a:pt x="4277" y="959"/>
                    <a:pt x="4272" y="964"/>
                  </a:cubicBezTo>
                  <a:cubicBezTo>
                    <a:pt x="2275" y="1977"/>
                    <a:pt x="767" y="3702"/>
                    <a:pt x="0" y="5742"/>
                  </a:cubicBezTo>
                  <a:cubicBezTo>
                    <a:pt x="2775" y="9107"/>
                    <a:pt x="6956" y="11142"/>
                    <a:pt x="11414" y="11142"/>
                  </a:cubicBezTo>
                  <a:cubicBezTo>
                    <a:pt x="12543" y="11142"/>
                    <a:pt x="13688" y="11014"/>
                    <a:pt x="14833" y="10742"/>
                  </a:cubicBezTo>
                  <a:cubicBezTo>
                    <a:pt x="15594" y="10562"/>
                    <a:pt x="16324" y="10306"/>
                    <a:pt x="17027" y="10019"/>
                  </a:cubicBezTo>
                  <a:cubicBezTo>
                    <a:pt x="17166" y="8974"/>
                    <a:pt x="17149" y="7898"/>
                    <a:pt x="16889" y="6812"/>
                  </a:cubicBezTo>
                  <a:cubicBezTo>
                    <a:pt x="16825" y="6536"/>
                    <a:pt x="16751" y="6269"/>
                    <a:pt x="16660" y="6008"/>
                  </a:cubicBezTo>
                  <a:cubicBezTo>
                    <a:pt x="15749" y="3324"/>
                    <a:pt x="13645" y="1321"/>
                    <a:pt x="11088" y="464"/>
                  </a:cubicBezTo>
                  <a:cubicBezTo>
                    <a:pt x="10200" y="160"/>
                    <a:pt x="9257" y="1"/>
                    <a:pt x="8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5498275" y="1281900"/>
              <a:ext cx="278700" cy="170725"/>
            </a:xfrm>
            <a:custGeom>
              <a:avLst/>
              <a:gdLst/>
              <a:ahLst/>
              <a:cxnLst/>
              <a:rect l="l" t="t" r="r" b="b"/>
              <a:pathLst>
                <a:path w="11148" h="6829" extrusionOk="0">
                  <a:moveTo>
                    <a:pt x="11147" y="6828"/>
                  </a:moveTo>
                  <a:lnTo>
                    <a:pt x="11147" y="6828"/>
                  </a:lnTo>
                  <a:lnTo>
                    <a:pt x="11147" y="6828"/>
                  </a:lnTo>
                  <a:close/>
                  <a:moveTo>
                    <a:pt x="2540" y="0"/>
                  </a:moveTo>
                  <a:cubicBezTo>
                    <a:pt x="1864" y="0"/>
                    <a:pt x="1178" y="74"/>
                    <a:pt x="495" y="239"/>
                  </a:cubicBezTo>
                  <a:cubicBezTo>
                    <a:pt x="325" y="278"/>
                    <a:pt x="160" y="325"/>
                    <a:pt x="0" y="373"/>
                  </a:cubicBezTo>
                  <a:cubicBezTo>
                    <a:pt x="160" y="325"/>
                    <a:pt x="325" y="278"/>
                    <a:pt x="495" y="239"/>
                  </a:cubicBezTo>
                  <a:cubicBezTo>
                    <a:pt x="1178" y="74"/>
                    <a:pt x="1864" y="0"/>
                    <a:pt x="2540" y="0"/>
                  </a:cubicBezTo>
                  <a:cubicBezTo>
                    <a:pt x="3275" y="0"/>
                    <a:pt x="3995" y="91"/>
                    <a:pt x="4693" y="266"/>
                  </a:cubicBezTo>
                  <a:cubicBezTo>
                    <a:pt x="3995" y="91"/>
                    <a:pt x="3275" y="0"/>
                    <a:pt x="254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5358600" y="1281900"/>
              <a:ext cx="426625" cy="291975"/>
            </a:xfrm>
            <a:custGeom>
              <a:avLst/>
              <a:gdLst/>
              <a:ahLst/>
              <a:cxnLst/>
              <a:rect l="l" t="t" r="r" b="b"/>
              <a:pathLst>
                <a:path w="17065" h="11679" extrusionOk="0">
                  <a:moveTo>
                    <a:pt x="8127" y="0"/>
                  </a:moveTo>
                  <a:cubicBezTo>
                    <a:pt x="7451" y="0"/>
                    <a:pt x="6765" y="74"/>
                    <a:pt x="6082" y="239"/>
                  </a:cubicBezTo>
                  <a:cubicBezTo>
                    <a:pt x="5912" y="278"/>
                    <a:pt x="5747" y="325"/>
                    <a:pt x="5587" y="373"/>
                  </a:cubicBezTo>
                  <a:cubicBezTo>
                    <a:pt x="2983" y="1151"/>
                    <a:pt x="1001" y="3046"/>
                    <a:pt x="1" y="5400"/>
                  </a:cubicBezTo>
                  <a:cubicBezTo>
                    <a:pt x="2749" y="9289"/>
                    <a:pt x="7254" y="11679"/>
                    <a:pt x="12095" y="11679"/>
                  </a:cubicBezTo>
                  <a:cubicBezTo>
                    <a:pt x="13224" y="11679"/>
                    <a:pt x="14370" y="11551"/>
                    <a:pt x="15514" y="11280"/>
                  </a:cubicBezTo>
                  <a:cubicBezTo>
                    <a:pt x="15914" y="11184"/>
                    <a:pt x="16297" y="11066"/>
                    <a:pt x="16675" y="10939"/>
                  </a:cubicBezTo>
                  <a:cubicBezTo>
                    <a:pt x="17000" y="9629"/>
                    <a:pt x="17064" y="8234"/>
                    <a:pt x="16734" y="6828"/>
                  </a:cubicBezTo>
                  <a:cubicBezTo>
                    <a:pt x="16728" y="6817"/>
                    <a:pt x="16728" y="6811"/>
                    <a:pt x="16728" y="6806"/>
                  </a:cubicBezTo>
                  <a:cubicBezTo>
                    <a:pt x="15941" y="3483"/>
                    <a:pt x="13373" y="1050"/>
                    <a:pt x="10280" y="266"/>
                  </a:cubicBezTo>
                  <a:cubicBezTo>
                    <a:pt x="9582" y="91"/>
                    <a:pt x="8862" y="0"/>
                    <a:pt x="8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4689300" y="1488550"/>
              <a:ext cx="78850" cy="14650"/>
            </a:xfrm>
            <a:custGeom>
              <a:avLst/>
              <a:gdLst/>
              <a:ahLst/>
              <a:cxnLst/>
              <a:rect l="l" t="t" r="r" b="b"/>
              <a:pathLst>
                <a:path w="3154" h="586" extrusionOk="0">
                  <a:moveTo>
                    <a:pt x="0" y="0"/>
                  </a:moveTo>
                  <a:cubicBezTo>
                    <a:pt x="1097" y="0"/>
                    <a:pt x="2163" y="207"/>
                    <a:pt x="3154" y="585"/>
                  </a:cubicBezTo>
                  <a:cubicBezTo>
                    <a:pt x="2163" y="202"/>
                    <a:pt x="1097" y="0"/>
                    <a:pt x="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4516625" y="1488550"/>
              <a:ext cx="396000" cy="278950"/>
            </a:xfrm>
            <a:custGeom>
              <a:avLst/>
              <a:gdLst/>
              <a:ahLst/>
              <a:cxnLst/>
              <a:rect l="l" t="t" r="r" b="b"/>
              <a:pathLst>
                <a:path w="15840" h="11158" extrusionOk="0">
                  <a:moveTo>
                    <a:pt x="6907" y="0"/>
                  </a:moveTo>
                  <a:cubicBezTo>
                    <a:pt x="6231" y="0"/>
                    <a:pt x="5544" y="79"/>
                    <a:pt x="4862" y="239"/>
                  </a:cubicBezTo>
                  <a:cubicBezTo>
                    <a:pt x="4766" y="261"/>
                    <a:pt x="4676" y="288"/>
                    <a:pt x="4585" y="308"/>
                  </a:cubicBezTo>
                  <a:cubicBezTo>
                    <a:pt x="2700" y="824"/>
                    <a:pt x="1140" y="1938"/>
                    <a:pt x="0" y="3371"/>
                  </a:cubicBezTo>
                  <a:cubicBezTo>
                    <a:pt x="2567" y="8142"/>
                    <a:pt x="7583" y="11157"/>
                    <a:pt x="13016" y="11157"/>
                  </a:cubicBezTo>
                  <a:cubicBezTo>
                    <a:pt x="13826" y="11157"/>
                    <a:pt x="14635" y="11088"/>
                    <a:pt x="15456" y="10954"/>
                  </a:cubicBezTo>
                  <a:cubicBezTo>
                    <a:pt x="15764" y="9697"/>
                    <a:pt x="15839" y="8366"/>
                    <a:pt x="15557" y="7023"/>
                  </a:cubicBezTo>
                  <a:cubicBezTo>
                    <a:pt x="15540" y="6949"/>
                    <a:pt x="15525" y="6880"/>
                    <a:pt x="15508" y="6811"/>
                  </a:cubicBezTo>
                  <a:cubicBezTo>
                    <a:pt x="15141" y="5256"/>
                    <a:pt x="14385" y="3898"/>
                    <a:pt x="13372" y="2812"/>
                  </a:cubicBezTo>
                  <a:cubicBezTo>
                    <a:pt x="12452" y="1827"/>
                    <a:pt x="11317" y="1065"/>
                    <a:pt x="10061" y="585"/>
                  </a:cubicBezTo>
                  <a:cubicBezTo>
                    <a:pt x="9070" y="207"/>
                    <a:pt x="8004" y="0"/>
                    <a:pt x="69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5177275" y="1821500"/>
              <a:ext cx="266700" cy="170600"/>
            </a:xfrm>
            <a:custGeom>
              <a:avLst/>
              <a:gdLst/>
              <a:ahLst/>
              <a:cxnLst/>
              <a:rect l="l" t="t" r="r" b="b"/>
              <a:pathLst>
                <a:path w="10668" h="6824" extrusionOk="0">
                  <a:moveTo>
                    <a:pt x="10668" y="6823"/>
                  </a:moveTo>
                  <a:lnTo>
                    <a:pt x="10668" y="6823"/>
                  </a:lnTo>
                  <a:lnTo>
                    <a:pt x="10668" y="6823"/>
                  </a:lnTo>
                  <a:close/>
                  <a:moveTo>
                    <a:pt x="5" y="241"/>
                  </a:moveTo>
                  <a:lnTo>
                    <a:pt x="0" y="241"/>
                  </a:lnTo>
                  <a:lnTo>
                    <a:pt x="5" y="241"/>
                  </a:lnTo>
                  <a:close/>
                  <a:moveTo>
                    <a:pt x="1763" y="0"/>
                  </a:moveTo>
                  <a:cubicBezTo>
                    <a:pt x="1198" y="22"/>
                    <a:pt x="629" y="96"/>
                    <a:pt x="59" y="230"/>
                  </a:cubicBezTo>
                  <a:cubicBezTo>
                    <a:pt x="629" y="96"/>
                    <a:pt x="1198" y="22"/>
                    <a:pt x="1763"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5036675" y="1821375"/>
              <a:ext cx="415175" cy="282300"/>
            </a:xfrm>
            <a:custGeom>
              <a:avLst/>
              <a:gdLst/>
              <a:ahLst/>
              <a:cxnLst/>
              <a:rect l="l" t="t" r="r" b="b"/>
              <a:pathLst>
                <a:path w="16607" h="11292" extrusionOk="0">
                  <a:moveTo>
                    <a:pt x="7691" y="0"/>
                  </a:moveTo>
                  <a:cubicBezTo>
                    <a:pt x="7589" y="0"/>
                    <a:pt x="7488" y="5"/>
                    <a:pt x="7387" y="5"/>
                  </a:cubicBezTo>
                  <a:cubicBezTo>
                    <a:pt x="6822" y="27"/>
                    <a:pt x="6253" y="101"/>
                    <a:pt x="5683" y="235"/>
                  </a:cubicBezTo>
                  <a:cubicBezTo>
                    <a:pt x="5666" y="235"/>
                    <a:pt x="5656" y="241"/>
                    <a:pt x="5639" y="241"/>
                  </a:cubicBezTo>
                  <a:cubicBezTo>
                    <a:pt x="5634" y="246"/>
                    <a:pt x="5629" y="246"/>
                    <a:pt x="5629" y="246"/>
                  </a:cubicBezTo>
                  <a:lnTo>
                    <a:pt x="5624" y="246"/>
                  </a:lnTo>
                  <a:cubicBezTo>
                    <a:pt x="3137" y="843"/>
                    <a:pt x="1166" y="2445"/>
                    <a:pt x="0" y="4511"/>
                  </a:cubicBezTo>
                  <a:cubicBezTo>
                    <a:pt x="2706" y="8692"/>
                    <a:pt x="7382" y="11292"/>
                    <a:pt x="12420" y="11292"/>
                  </a:cubicBezTo>
                  <a:cubicBezTo>
                    <a:pt x="13549" y="11292"/>
                    <a:pt x="14694" y="11157"/>
                    <a:pt x="15839" y="10886"/>
                  </a:cubicBezTo>
                  <a:cubicBezTo>
                    <a:pt x="15993" y="10849"/>
                    <a:pt x="16137" y="10796"/>
                    <a:pt x="16292" y="10759"/>
                  </a:cubicBezTo>
                  <a:cubicBezTo>
                    <a:pt x="16568" y="9496"/>
                    <a:pt x="16606" y="8170"/>
                    <a:pt x="16292" y="6828"/>
                  </a:cubicBezTo>
                  <a:lnTo>
                    <a:pt x="16292" y="6812"/>
                  </a:lnTo>
                  <a:cubicBezTo>
                    <a:pt x="15328" y="2743"/>
                    <a:pt x="11695" y="0"/>
                    <a:pt x="7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4224100" y="2688400"/>
              <a:ext cx="382800" cy="91600"/>
            </a:xfrm>
            <a:custGeom>
              <a:avLst/>
              <a:gdLst/>
              <a:ahLst/>
              <a:cxnLst/>
              <a:rect l="l" t="t" r="r" b="b"/>
              <a:pathLst>
                <a:path w="15312" h="3664" extrusionOk="0">
                  <a:moveTo>
                    <a:pt x="15307" y="1"/>
                  </a:moveTo>
                  <a:lnTo>
                    <a:pt x="1" y="3627"/>
                  </a:lnTo>
                  <a:cubicBezTo>
                    <a:pt x="528" y="3654"/>
                    <a:pt x="1055" y="3664"/>
                    <a:pt x="1587" y="3664"/>
                  </a:cubicBezTo>
                  <a:cubicBezTo>
                    <a:pt x="4170" y="3664"/>
                    <a:pt x="6796" y="3366"/>
                    <a:pt x="9422" y="2742"/>
                  </a:cubicBezTo>
                  <a:cubicBezTo>
                    <a:pt x="11478" y="2258"/>
                    <a:pt x="13432" y="1572"/>
                    <a:pt x="15302" y="746"/>
                  </a:cubicBezTo>
                  <a:cubicBezTo>
                    <a:pt x="15312" y="501"/>
                    <a:pt x="15312" y="250"/>
                    <a:pt x="15307"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3902175" y="2343550"/>
              <a:ext cx="704600" cy="435525"/>
            </a:xfrm>
            <a:custGeom>
              <a:avLst/>
              <a:gdLst/>
              <a:ahLst/>
              <a:cxnLst/>
              <a:rect l="l" t="t" r="r" b="b"/>
              <a:pathLst>
                <a:path w="28184" h="17421" extrusionOk="0">
                  <a:moveTo>
                    <a:pt x="14161" y="1"/>
                  </a:moveTo>
                  <a:cubicBezTo>
                    <a:pt x="13090" y="1"/>
                    <a:pt x="11999" y="124"/>
                    <a:pt x="10912" y="384"/>
                  </a:cubicBezTo>
                  <a:cubicBezTo>
                    <a:pt x="4373" y="1933"/>
                    <a:pt x="0" y="7819"/>
                    <a:pt x="107" y="14268"/>
                  </a:cubicBezTo>
                  <a:cubicBezTo>
                    <a:pt x="4069" y="16111"/>
                    <a:pt x="8399" y="17207"/>
                    <a:pt x="12878" y="17421"/>
                  </a:cubicBezTo>
                  <a:lnTo>
                    <a:pt x="28184" y="13795"/>
                  </a:lnTo>
                  <a:cubicBezTo>
                    <a:pt x="28179" y="13347"/>
                    <a:pt x="28152" y="12900"/>
                    <a:pt x="28103" y="12446"/>
                  </a:cubicBezTo>
                  <a:cubicBezTo>
                    <a:pt x="22804" y="9337"/>
                    <a:pt x="18161" y="5108"/>
                    <a:pt x="14550" y="6"/>
                  </a:cubicBezTo>
                  <a:cubicBezTo>
                    <a:pt x="14422" y="1"/>
                    <a:pt x="14294" y="1"/>
                    <a:pt x="14161"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4265900" y="2343700"/>
              <a:ext cx="338875" cy="311025"/>
            </a:xfrm>
            <a:custGeom>
              <a:avLst/>
              <a:gdLst/>
              <a:ahLst/>
              <a:cxnLst/>
              <a:rect l="l" t="t" r="r" b="b"/>
              <a:pathLst>
                <a:path w="13555" h="12441" extrusionOk="0">
                  <a:moveTo>
                    <a:pt x="1" y="0"/>
                  </a:moveTo>
                  <a:lnTo>
                    <a:pt x="1" y="0"/>
                  </a:lnTo>
                  <a:cubicBezTo>
                    <a:pt x="3612" y="5102"/>
                    <a:pt x="8255" y="9331"/>
                    <a:pt x="13554" y="12440"/>
                  </a:cubicBezTo>
                  <a:cubicBezTo>
                    <a:pt x="13490" y="11897"/>
                    <a:pt x="13400" y="11354"/>
                    <a:pt x="13272" y="10811"/>
                  </a:cubicBezTo>
                  <a:cubicBezTo>
                    <a:pt x="11770" y="4479"/>
                    <a:pt x="6210" y="176"/>
                    <a:pt x="1"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164875" y="1833225"/>
              <a:ext cx="2258900" cy="3582175"/>
            </a:xfrm>
            <a:custGeom>
              <a:avLst/>
              <a:gdLst/>
              <a:ahLst/>
              <a:cxnLst/>
              <a:rect l="l" t="t" r="r" b="b"/>
              <a:pathLst>
                <a:path w="90356" h="143287" extrusionOk="0">
                  <a:moveTo>
                    <a:pt x="53133" y="1"/>
                  </a:moveTo>
                  <a:cubicBezTo>
                    <a:pt x="38793" y="1"/>
                    <a:pt x="25551" y="9331"/>
                    <a:pt x="21224" y="23774"/>
                  </a:cubicBezTo>
                  <a:lnTo>
                    <a:pt x="5284" y="101140"/>
                  </a:lnTo>
                  <a:cubicBezTo>
                    <a:pt x="0" y="118768"/>
                    <a:pt x="3011" y="136598"/>
                    <a:pt x="20638" y="141876"/>
                  </a:cubicBezTo>
                  <a:cubicBezTo>
                    <a:pt x="23828" y="142831"/>
                    <a:pt x="27048" y="143287"/>
                    <a:pt x="30216" y="143287"/>
                  </a:cubicBezTo>
                  <a:cubicBezTo>
                    <a:pt x="44557" y="143287"/>
                    <a:pt x="57801" y="133957"/>
                    <a:pt x="62125" y="119513"/>
                  </a:cubicBezTo>
                  <a:lnTo>
                    <a:pt x="85073" y="42893"/>
                  </a:lnTo>
                  <a:cubicBezTo>
                    <a:pt x="90356" y="25266"/>
                    <a:pt x="80344" y="6689"/>
                    <a:pt x="62711" y="1412"/>
                  </a:cubicBezTo>
                  <a:cubicBezTo>
                    <a:pt x="59521" y="456"/>
                    <a:pt x="56300" y="1"/>
                    <a:pt x="53133" y="1"/>
                  </a:cubicBez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677225" y="5379050"/>
              <a:ext cx="950" cy="275"/>
            </a:xfrm>
            <a:custGeom>
              <a:avLst/>
              <a:gdLst/>
              <a:ahLst/>
              <a:cxnLst/>
              <a:rect l="l" t="t" r="r" b="b"/>
              <a:pathLst>
                <a:path w="38" h="11" extrusionOk="0">
                  <a:moveTo>
                    <a:pt x="0" y="1"/>
                  </a:moveTo>
                  <a:lnTo>
                    <a:pt x="0" y="1"/>
                  </a:lnTo>
                  <a:cubicBezTo>
                    <a:pt x="6" y="1"/>
                    <a:pt x="6" y="1"/>
                    <a:pt x="11" y="6"/>
                  </a:cubicBezTo>
                  <a:cubicBezTo>
                    <a:pt x="11" y="1"/>
                    <a:pt x="6" y="1"/>
                    <a:pt x="0" y="1"/>
                  </a:cubicBezTo>
                  <a:close/>
                  <a:moveTo>
                    <a:pt x="27" y="6"/>
                  </a:moveTo>
                  <a:cubicBezTo>
                    <a:pt x="27" y="11"/>
                    <a:pt x="32" y="11"/>
                    <a:pt x="38" y="11"/>
                  </a:cubicBezTo>
                  <a:cubicBezTo>
                    <a:pt x="32" y="11"/>
                    <a:pt x="27" y="6"/>
                    <a:pt x="27" y="6"/>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226675" y="3499225"/>
              <a:ext cx="1887275" cy="1916175"/>
            </a:xfrm>
            <a:custGeom>
              <a:avLst/>
              <a:gdLst/>
              <a:ahLst/>
              <a:cxnLst/>
              <a:rect l="l" t="t" r="r" b="b"/>
              <a:pathLst>
                <a:path w="75491" h="76647" extrusionOk="0">
                  <a:moveTo>
                    <a:pt x="75491" y="1"/>
                  </a:moveTo>
                  <a:lnTo>
                    <a:pt x="75491" y="1"/>
                  </a:lnTo>
                  <a:cubicBezTo>
                    <a:pt x="72908" y="1592"/>
                    <a:pt x="70134" y="2934"/>
                    <a:pt x="67188" y="3979"/>
                  </a:cubicBezTo>
                  <a:cubicBezTo>
                    <a:pt x="61187" y="17394"/>
                    <a:pt x="51154" y="33046"/>
                    <a:pt x="35708" y="38447"/>
                  </a:cubicBezTo>
                  <a:cubicBezTo>
                    <a:pt x="23455" y="42734"/>
                    <a:pt x="11205" y="44560"/>
                    <a:pt x="500" y="47729"/>
                  </a:cubicBezTo>
                  <a:cubicBezTo>
                    <a:pt x="0" y="60271"/>
                    <a:pt x="4937" y="71146"/>
                    <a:pt x="17900" y="75157"/>
                  </a:cubicBezTo>
                  <a:cubicBezTo>
                    <a:pt x="17905" y="75157"/>
                    <a:pt x="17910" y="75162"/>
                    <a:pt x="17915" y="75162"/>
                  </a:cubicBezTo>
                  <a:lnTo>
                    <a:pt x="17921" y="75162"/>
                  </a:lnTo>
                  <a:cubicBezTo>
                    <a:pt x="17937" y="75167"/>
                    <a:pt x="17953" y="75172"/>
                    <a:pt x="17974" y="75177"/>
                  </a:cubicBezTo>
                  <a:lnTo>
                    <a:pt x="17979" y="75177"/>
                  </a:lnTo>
                  <a:cubicBezTo>
                    <a:pt x="17985" y="75182"/>
                    <a:pt x="17990" y="75182"/>
                    <a:pt x="17996" y="75182"/>
                  </a:cubicBezTo>
                  <a:lnTo>
                    <a:pt x="18001" y="75189"/>
                  </a:lnTo>
                  <a:cubicBezTo>
                    <a:pt x="18011" y="75189"/>
                    <a:pt x="18017" y="75194"/>
                    <a:pt x="18022" y="75194"/>
                  </a:cubicBezTo>
                  <a:cubicBezTo>
                    <a:pt x="18028" y="75194"/>
                    <a:pt x="18028" y="75194"/>
                    <a:pt x="18033" y="75199"/>
                  </a:cubicBezTo>
                  <a:lnTo>
                    <a:pt x="18049" y="75199"/>
                  </a:lnTo>
                  <a:cubicBezTo>
                    <a:pt x="18049" y="75204"/>
                    <a:pt x="18054" y="75204"/>
                    <a:pt x="18060" y="75204"/>
                  </a:cubicBezTo>
                  <a:cubicBezTo>
                    <a:pt x="18060" y="75204"/>
                    <a:pt x="18065" y="75204"/>
                    <a:pt x="18070" y="75209"/>
                  </a:cubicBezTo>
                  <a:lnTo>
                    <a:pt x="18086" y="75209"/>
                  </a:lnTo>
                  <a:cubicBezTo>
                    <a:pt x="18086" y="75214"/>
                    <a:pt x="18091" y="75214"/>
                    <a:pt x="18091" y="75214"/>
                  </a:cubicBezTo>
                  <a:cubicBezTo>
                    <a:pt x="18102" y="75214"/>
                    <a:pt x="18107" y="75220"/>
                    <a:pt x="18113" y="75220"/>
                  </a:cubicBezTo>
                  <a:cubicBezTo>
                    <a:pt x="18118" y="75220"/>
                    <a:pt x="18118" y="75220"/>
                    <a:pt x="18123" y="75226"/>
                  </a:cubicBezTo>
                  <a:lnTo>
                    <a:pt x="18139" y="75226"/>
                  </a:lnTo>
                  <a:cubicBezTo>
                    <a:pt x="18139" y="75231"/>
                    <a:pt x="18139" y="75231"/>
                    <a:pt x="18145" y="75231"/>
                  </a:cubicBezTo>
                  <a:cubicBezTo>
                    <a:pt x="18150" y="75231"/>
                    <a:pt x="18160" y="75236"/>
                    <a:pt x="18166" y="75236"/>
                  </a:cubicBezTo>
                  <a:cubicBezTo>
                    <a:pt x="21356" y="76189"/>
                    <a:pt x="24578" y="76647"/>
                    <a:pt x="27742" y="76647"/>
                  </a:cubicBezTo>
                  <a:cubicBezTo>
                    <a:pt x="29280" y="76647"/>
                    <a:pt x="30804" y="76541"/>
                    <a:pt x="32306" y="76327"/>
                  </a:cubicBezTo>
                  <a:cubicBezTo>
                    <a:pt x="44773" y="74592"/>
                    <a:pt x="55711" y="65831"/>
                    <a:pt x="59610" y="53013"/>
                  </a:cubicBezTo>
                  <a:cubicBezTo>
                    <a:pt x="59621" y="52981"/>
                    <a:pt x="59632" y="52949"/>
                    <a:pt x="59642" y="52917"/>
                  </a:cubicBezTo>
                  <a:cubicBezTo>
                    <a:pt x="59642" y="52910"/>
                    <a:pt x="59647" y="52900"/>
                    <a:pt x="59647" y="52895"/>
                  </a:cubicBezTo>
                  <a:cubicBezTo>
                    <a:pt x="59647" y="52890"/>
                    <a:pt x="59653" y="52878"/>
                    <a:pt x="59653" y="52873"/>
                  </a:cubicBezTo>
                  <a:lnTo>
                    <a:pt x="75491" y="1"/>
                  </a:ln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339700" y="1479550"/>
              <a:ext cx="2401100" cy="2182575"/>
            </a:xfrm>
            <a:custGeom>
              <a:avLst/>
              <a:gdLst/>
              <a:ahLst/>
              <a:cxnLst/>
              <a:rect l="l" t="t" r="r" b="b"/>
              <a:pathLst>
                <a:path w="96044" h="87303" extrusionOk="0">
                  <a:moveTo>
                    <a:pt x="48054" y="0"/>
                  </a:moveTo>
                  <a:cubicBezTo>
                    <a:pt x="44724" y="0"/>
                    <a:pt x="41342" y="384"/>
                    <a:pt x="37962" y="1184"/>
                  </a:cubicBezTo>
                  <a:cubicBezTo>
                    <a:pt x="14507" y="6744"/>
                    <a:pt x="0" y="30257"/>
                    <a:pt x="5555" y="53712"/>
                  </a:cubicBezTo>
                  <a:cubicBezTo>
                    <a:pt x="10309" y="73784"/>
                    <a:pt x="28219" y="87303"/>
                    <a:pt x="47986" y="87303"/>
                  </a:cubicBezTo>
                  <a:cubicBezTo>
                    <a:pt x="51317" y="87303"/>
                    <a:pt x="54700" y="86919"/>
                    <a:pt x="58082" y="86118"/>
                  </a:cubicBezTo>
                  <a:cubicBezTo>
                    <a:pt x="81531" y="80564"/>
                    <a:pt x="96044" y="57046"/>
                    <a:pt x="90489" y="33592"/>
                  </a:cubicBezTo>
                  <a:cubicBezTo>
                    <a:pt x="85730" y="13523"/>
                    <a:pt x="67821" y="0"/>
                    <a:pt x="48054"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2778450" y="1954300"/>
              <a:ext cx="416475" cy="197600"/>
            </a:xfrm>
            <a:custGeom>
              <a:avLst/>
              <a:gdLst/>
              <a:ahLst/>
              <a:cxnLst/>
              <a:rect l="l" t="t" r="r" b="b"/>
              <a:pathLst>
                <a:path w="16659" h="7904" extrusionOk="0">
                  <a:moveTo>
                    <a:pt x="13722" y="0"/>
                  </a:moveTo>
                  <a:cubicBezTo>
                    <a:pt x="13517" y="0"/>
                    <a:pt x="13309" y="24"/>
                    <a:pt x="13102" y="73"/>
                  </a:cubicBezTo>
                  <a:lnTo>
                    <a:pt x="2323" y="2630"/>
                  </a:lnTo>
                  <a:cubicBezTo>
                    <a:pt x="890" y="2971"/>
                    <a:pt x="1" y="4409"/>
                    <a:pt x="342" y="5847"/>
                  </a:cubicBezTo>
                  <a:cubicBezTo>
                    <a:pt x="629" y="7079"/>
                    <a:pt x="1730" y="7904"/>
                    <a:pt x="2944" y="7904"/>
                  </a:cubicBezTo>
                  <a:cubicBezTo>
                    <a:pt x="3146" y="7904"/>
                    <a:pt x="3352" y="7881"/>
                    <a:pt x="3558" y="7833"/>
                  </a:cubicBezTo>
                  <a:lnTo>
                    <a:pt x="14338" y="5277"/>
                  </a:lnTo>
                  <a:cubicBezTo>
                    <a:pt x="15776" y="4935"/>
                    <a:pt x="16659" y="3497"/>
                    <a:pt x="16324" y="2060"/>
                  </a:cubicBezTo>
                  <a:cubicBezTo>
                    <a:pt x="16032" y="829"/>
                    <a:pt x="14933" y="0"/>
                    <a:pt x="13722" y="0"/>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3399150" y="1807300"/>
              <a:ext cx="416650" cy="197525"/>
            </a:xfrm>
            <a:custGeom>
              <a:avLst/>
              <a:gdLst/>
              <a:ahLst/>
              <a:cxnLst/>
              <a:rect l="l" t="t" r="r" b="b"/>
              <a:pathLst>
                <a:path w="16666" h="7901" extrusionOk="0">
                  <a:moveTo>
                    <a:pt x="13727" y="1"/>
                  </a:moveTo>
                  <a:cubicBezTo>
                    <a:pt x="13522" y="1"/>
                    <a:pt x="13315" y="24"/>
                    <a:pt x="13107" y="74"/>
                  </a:cubicBezTo>
                  <a:lnTo>
                    <a:pt x="2328" y="2625"/>
                  </a:lnTo>
                  <a:cubicBezTo>
                    <a:pt x="890" y="2965"/>
                    <a:pt x="1" y="4409"/>
                    <a:pt x="342" y="5841"/>
                  </a:cubicBezTo>
                  <a:cubicBezTo>
                    <a:pt x="633" y="7072"/>
                    <a:pt x="1733" y="7901"/>
                    <a:pt x="2942" y="7901"/>
                  </a:cubicBezTo>
                  <a:cubicBezTo>
                    <a:pt x="3145" y="7901"/>
                    <a:pt x="3352" y="7877"/>
                    <a:pt x="3558" y="7828"/>
                  </a:cubicBezTo>
                  <a:lnTo>
                    <a:pt x="14343" y="5277"/>
                  </a:lnTo>
                  <a:cubicBezTo>
                    <a:pt x="15776" y="4936"/>
                    <a:pt x="16665" y="3493"/>
                    <a:pt x="16324" y="2055"/>
                  </a:cubicBezTo>
                  <a:cubicBezTo>
                    <a:pt x="16032" y="829"/>
                    <a:pt x="14937" y="1"/>
                    <a:pt x="13727"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2239225" y="2546300"/>
              <a:ext cx="1093275" cy="993725"/>
            </a:xfrm>
            <a:custGeom>
              <a:avLst/>
              <a:gdLst/>
              <a:ahLst/>
              <a:cxnLst/>
              <a:rect l="l" t="t" r="r" b="b"/>
              <a:pathLst>
                <a:path w="43731" h="39749" extrusionOk="0">
                  <a:moveTo>
                    <a:pt x="21882" y="0"/>
                  </a:moveTo>
                  <a:cubicBezTo>
                    <a:pt x="20365" y="0"/>
                    <a:pt x="18823" y="175"/>
                    <a:pt x="17283" y="540"/>
                  </a:cubicBezTo>
                  <a:cubicBezTo>
                    <a:pt x="6605" y="3070"/>
                    <a:pt x="1" y="13774"/>
                    <a:pt x="2530" y="24452"/>
                  </a:cubicBezTo>
                  <a:cubicBezTo>
                    <a:pt x="4695" y="33590"/>
                    <a:pt x="12848" y="39749"/>
                    <a:pt x="21848" y="39749"/>
                  </a:cubicBezTo>
                  <a:cubicBezTo>
                    <a:pt x="23364" y="39749"/>
                    <a:pt x="24904" y="39574"/>
                    <a:pt x="26443" y="39210"/>
                  </a:cubicBezTo>
                  <a:cubicBezTo>
                    <a:pt x="37121" y="36680"/>
                    <a:pt x="43730" y="25969"/>
                    <a:pt x="41199" y="15291"/>
                  </a:cubicBezTo>
                  <a:cubicBezTo>
                    <a:pt x="39035" y="6154"/>
                    <a:pt x="30881" y="0"/>
                    <a:pt x="21882"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2399425" y="2691775"/>
              <a:ext cx="772875" cy="702650"/>
            </a:xfrm>
            <a:custGeom>
              <a:avLst/>
              <a:gdLst/>
              <a:ahLst/>
              <a:cxnLst/>
              <a:rect l="l" t="t" r="r" b="b"/>
              <a:pathLst>
                <a:path w="30915" h="28106" extrusionOk="0">
                  <a:moveTo>
                    <a:pt x="15469" y="0"/>
                  </a:moveTo>
                  <a:cubicBezTo>
                    <a:pt x="14396" y="0"/>
                    <a:pt x="13306" y="124"/>
                    <a:pt x="12217" y="382"/>
                  </a:cubicBezTo>
                  <a:cubicBezTo>
                    <a:pt x="4670" y="2172"/>
                    <a:pt x="0" y="9745"/>
                    <a:pt x="1783" y="17291"/>
                  </a:cubicBezTo>
                  <a:cubicBezTo>
                    <a:pt x="3314" y="23753"/>
                    <a:pt x="9081" y="28105"/>
                    <a:pt x="15445" y="28105"/>
                  </a:cubicBezTo>
                  <a:cubicBezTo>
                    <a:pt x="16519" y="28105"/>
                    <a:pt x="17609" y="27981"/>
                    <a:pt x="18698" y="27723"/>
                  </a:cubicBezTo>
                  <a:cubicBezTo>
                    <a:pt x="26244" y="25934"/>
                    <a:pt x="30915" y="18367"/>
                    <a:pt x="29125" y="10814"/>
                  </a:cubicBezTo>
                  <a:cubicBezTo>
                    <a:pt x="27599" y="4353"/>
                    <a:pt x="21833" y="0"/>
                    <a:pt x="1546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3709375" y="2198000"/>
              <a:ext cx="1093125" cy="993750"/>
            </a:xfrm>
            <a:custGeom>
              <a:avLst/>
              <a:gdLst/>
              <a:ahLst/>
              <a:cxnLst/>
              <a:rect l="l" t="t" r="r" b="b"/>
              <a:pathLst>
                <a:path w="43725" h="39750" extrusionOk="0">
                  <a:moveTo>
                    <a:pt x="21879" y="0"/>
                  </a:moveTo>
                  <a:cubicBezTo>
                    <a:pt x="20362" y="0"/>
                    <a:pt x="18822" y="175"/>
                    <a:pt x="17282" y="540"/>
                  </a:cubicBezTo>
                  <a:cubicBezTo>
                    <a:pt x="6604" y="3070"/>
                    <a:pt x="0" y="13779"/>
                    <a:pt x="2524" y="24457"/>
                  </a:cubicBezTo>
                  <a:cubicBezTo>
                    <a:pt x="4690" y="33595"/>
                    <a:pt x="12846" y="39749"/>
                    <a:pt x="21845" y="39749"/>
                  </a:cubicBezTo>
                  <a:cubicBezTo>
                    <a:pt x="23362" y="39749"/>
                    <a:pt x="24903" y="39574"/>
                    <a:pt x="26443" y="39210"/>
                  </a:cubicBezTo>
                  <a:cubicBezTo>
                    <a:pt x="37120" y="36680"/>
                    <a:pt x="43725" y="25976"/>
                    <a:pt x="41195" y="15297"/>
                  </a:cubicBezTo>
                  <a:cubicBezTo>
                    <a:pt x="39029" y="6159"/>
                    <a:pt x="30877" y="0"/>
                    <a:pt x="21879" y="0"/>
                  </a:cubicBezTo>
                  <a:close/>
                </a:path>
              </a:pathLst>
            </a:custGeom>
            <a:gradFill>
              <a:gsLst>
                <a:gs pos="0">
                  <a:schemeClr val="lt2"/>
                </a:gs>
                <a:gs pos="100000">
                  <a:srgbClr val="20124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3869425" y="2343600"/>
              <a:ext cx="773025" cy="702675"/>
            </a:xfrm>
            <a:custGeom>
              <a:avLst/>
              <a:gdLst/>
              <a:ahLst/>
              <a:cxnLst/>
              <a:rect l="l" t="t" r="r" b="b"/>
              <a:pathLst>
                <a:path w="30921" h="28107" extrusionOk="0">
                  <a:moveTo>
                    <a:pt x="15472" y="1"/>
                  </a:moveTo>
                  <a:cubicBezTo>
                    <a:pt x="14400" y="1"/>
                    <a:pt x="13311" y="124"/>
                    <a:pt x="12222" y="382"/>
                  </a:cubicBezTo>
                  <a:cubicBezTo>
                    <a:pt x="4671" y="2172"/>
                    <a:pt x="0" y="9740"/>
                    <a:pt x="1790" y="17291"/>
                  </a:cubicBezTo>
                  <a:cubicBezTo>
                    <a:pt x="3321" y="23753"/>
                    <a:pt x="9084" y="28106"/>
                    <a:pt x="15447" y="28106"/>
                  </a:cubicBezTo>
                  <a:cubicBezTo>
                    <a:pt x="16520" y="28106"/>
                    <a:pt x="17609" y="27983"/>
                    <a:pt x="18699" y="27725"/>
                  </a:cubicBezTo>
                  <a:cubicBezTo>
                    <a:pt x="26250" y="25935"/>
                    <a:pt x="30920" y="18362"/>
                    <a:pt x="29131" y="10815"/>
                  </a:cubicBezTo>
                  <a:cubicBezTo>
                    <a:pt x="27600" y="4353"/>
                    <a:pt x="21833" y="1"/>
                    <a:pt x="1547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2727200" y="2691850"/>
              <a:ext cx="400625" cy="271225"/>
            </a:xfrm>
            <a:custGeom>
              <a:avLst/>
              <a:gdLst/>
              <a:ahLst/>
              <a:cxnLst/>
              <a:rect l="l" t="t" r="r" b="b"/>
              <a:pathLst>
                <a:path w="16025" h="10849" extrusionOk="0">
                  <a:moveTo>
                    <a:pt x="16025" y="10843"/>
                  </a:moveTo>
                  <a:lnTo>
                    <a:pt x="16025" y="10849"/>
                  </a:lnTo>
                  <a:lnTo>
                    <a:pt x="16025" y="10843"/>
                  </a:lnTo>
                  <a:close/>
                  <a:moveTo>
                    <a:pt x="16014" y="10811"/>
                  </a:moveTo>
                  <a:lnTo>
                    <a:pt x="16014" y="10811"/>
                  </a:lnTo>
                  <a:cubicBezTo>
                    <a:pt x="16020" y="10817"/>
                    <a:pt x="16020" y="10828"/>
                    <a:pt x="16020" y="10833"/>
                  </a:cubicBezTo>
                  <a:cubicBezTo>
                    <a:pt x="16020" y="10828"/>
                    <a:pt x="16020" y="10817"/>
                    <a:pt x="16014" y="10811"/>
                  </a:cubicBezTo>
                  <a:lnTo>
                    <a:pt x="16014" y="10811"/>
                  </a:lnTo>
                  <a:close/>
                  <a:moveTo>
                    <a:pt x="2247" y="1"/>
                  </a:moveTo>
                  <a:cubicBezTo>
                    <a:pt x="1507" y="6"/>
                    <a:pt x="757" y="70"/>
                    <a:pt x="0" y="198"/>
                  </a:cubicBezTo>
                  <a:cubicBezTo>
                    <a:pt x="757" y="70"/>
                    <a:pt x="1507" y="6"/>
                    <a:pt x="2247" y="1"/>
                  </a:cubicBezTo>
                  <a:close/>
                  <a:moveTo>
                    <a:pt x="2360" y="1"/>
                  </a:moveTo>
                  <a:lnTo>
                    <a:pt x="2360" y="1"/>
                  </a:lnTo>
                  <a:cubicBezTo>
                    <a:pt x="2610" y="1"/>
                    <a:pt x="2860" y="6"/>
                    <a:pt x="3110" y="16"/>
                  </a:cubicBezTo>
                  <a:cubicBezTo>
                    <a:pt x="2860" y="6"/>
                    <a:pt x="2610" y="1"/>
                    <a:pt x="236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338500" y="1480250"/>
              <a:ext cx="2331600" cy="1985375"/>
            </a:xfrm>
            <a:custGeom>
              <a:avLst/>
              <a:gdLst/>
              <a:ahLst/>
              <a:cxnLst/>
              <a:rect l="l" t="t" r="r" b="b"/>
              <a:pathLst>
                <a:path w="93264" h="79415" extrusionOk="0">
                  <a:moveTo>
                    <a:pt x="47987" y="0"/>
                  </a:moveTo>
                  <a:cubicBezTo>
                    <a:pt x="44659" y="0"/>
                    <a:pt x="41278" y="383"/>
                    <a:pt x="37898" y="1183"/>
                  </a:cubicBezTo>
                  <a:cubicBezTo>
                    <a:pt x="14491" y="6728"/>
                    <a:pt x="1" y="30165"/>
                    <a:pt x="5465" y="53572"/>
                  </a:cubicBezTo>
                  <a:cubicBezTo>
                    <a:pt x="12472" y="69294"/>
                    <a:pt x="28171" y="79415"/>
                    <a:pt x="45266" y="79415"/>
                  </a:cubicBezTo>
                  <a:cubicBezTo>
                    <a:pt x="48596" y="79415"/>
                    <a:pt x="51979" y="79031"/>
                    <a:pt x="55361" y="78229"/>
                  </a:cubicBezTo>
                  <a:cubicBezTo>
                    <a:pt x="78773" y="72686"/>
                    <a:pt x="93263" y="49247"/>
                    <a:pt x="87799" y="25841"/>
                  </a:cubicBezTo>
                  <a:cubicBezTo>
                    <a:pt x="80791" y="10118"/>
                    <a:pt x="65085" y="0"/>
                    <a:pt x="47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899025" y="1927225"/>
              <a:ext cx="1319725" cy="1278450"/>
            </a:xfrm>
            <a:custGeom>
              <a:avLst/>
              <a:gdLst/>
              <a:ahLst/>
              <a:cxnLst/>
              <a:rect l="l" t="t" r="r" b="b"/>
              <a:pathLst>
                <a:path w="52789" h="51138" extrusionOk="0">
                  <a:moveTo>
                    <a:pt x="22299" y="1"/>
                  </a:moveTo>
                  <a:cubicBezTo>
                    <a:pt x="21670" y="1"/>
                    <a:pt x="21032" y="73"/>
                    <a:pt x="20393" y="225"/>
                  </a:cubicBezTo>
                  <a:cubicBezTo>
                    <a:pt x="15957" y="1274"/>
                    <a:pt x="13214" y="5721"/>
                    <a:pt x="14263" y="10157"/>
                  </a:cubicBezTo>
                  <a:lnTo>
                    <a:pt x="16463" y="19439"/>
                  </a:lnTo>
                  <a:lnTo>
                    <a:pt x="7174" y="21639"/>
                  </a:lnTo>
                  <a:cubicBezTo>
                    <a:pt x="2743" y="22693"/>
                    <a:pt x="0" y="27140"/>
                    <a:pt x="1050" y="31571"/>
                  </a:cubicBezTo>
                  <a:cubicBezTo>
                    <a:pt x="1948" y="35369"/>
                    <a:pt x="5335" y="37925"/>
                    <a:pt x="9075" y="37925"/>
                  </a:cubicBezTo>
                  <a:cubicBezTo>
                    <a:pt x="9704" y="37925"/>
                    <a:pt x="10343" y="37852"/>
                    <a:pt x="10982" y="37701"/>
                  </a:cubicBezTo>
                  <a:lnTo>
                    <a:pt x="20265" y="35502"/>
                  </a:lnTo>
                  <a:lnTo>
                    <a:pt x="22464" y="44789"/>
                  </a:lnTo>
                  <a:cubicBezTo>
                    <a:pt x="23366" y="48581"/>
                    <a:pt x="26755" y="51137"/>
                    <a:pt x="30490" y="51137"/>
                  </a:cubicBezTo>
                  <a:cubicBezTo>
                    <a:pt x="31119" y="51137"/>
                    <a:pt x="31758" y="51065"/>
                    <a:pt x="32396" y="50914"/>
                  </a:cubicBezTo>
                  <a:cubicBezTo>
                    <a:pt x="36833" y="49864"/>
                    <a:pt x="39576" y="45418"/>
                    <a:pt x="38526" y="40981"/>
                  </a:cubicBezTo>
                  <a:lnTo>
                    <a:pt x="36327" y="31699"/>
                  </a:lnTo>
                  <a:lnTo>
                    <a:pt x="45615" y="29499"/>
                  </a:lnTo>
                  <a:cubicBezTo>
                    <a:pt x="50046" y="28445"/>
                    <a:pt x="52788" y="23998"/>
                    <a:pt x="51740" y="19567"/>
                  </a:cubicBezTo>
                  <a:cubicBezTo>
                    <a:pt x="50842" y="15770"/>
                    <a:pt x="47455" y="13213"/>
                    <a:pt x="43716" y="13213"/>
                  </a:cubicBezTo>
                  <a:cubicBezTo>
                    <a:pt x="43086" y="13213"/>
                    <a:pt x="42447" y="13286"/>
                    <a:pt x="41807" y="13437"/>
                  </a:cubicBezTo>
                  <a:lnTo>
                    <a:pt x="32524" y="15637"/>
                  </a:lnTo>
                  <a:lnTo>
                    <a:pt x="30324" y="6348"/>
                  </a:lnTo>
                  <a:cubicBezTo>
                    <a:pt x="29422" y="2557"/>
                    <a:pt x="26034" y="1"/>
                    <a:pt x="22299" y="1"/>
                  </a:cubicBezTo>
                  <a:close/>
                </a:path>
              </a:pathLst>
            </a:custGeom>
            <a:gradFill>
              <a:gsLst>
                <a:gs pos="0">
                  <a:srgbClr val="6E3DCF"/>
                </a:gs>
                <a:gs pos="100000">
                  <a:srgbClr val="2EE6C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1097125" y="1927225"/>
              <a:ext cx="1121625" cy="868075"/>
            </a:xfrm>
            <a:custGeom>
              <a:avLst/>
              <a:gdLst/>
              <a:ahLst/>
              <a:cxnLst/>
              <a:rect l="l" t="t" r="r" b="b"/>
              <a:pathLst>
                <a:path w="44865" h="34723" extrusionOk="0">
                  <a:moveTo>
                    <a:pt x="14375" y="1"/>
                  </a:moveTo>
                  <a:cubicBezTo>
                    <a:pt x="13746" y="1"/>
                    <a:pt x="13108" y="73"/>
                    <a:pt x="12469" y="225"/>
                  </a:cubicBezTo>
                  <a:cubicBezTo>
                    <a:pt x="8033" y="1274"/>
                    <a:pt x="5290" y="5721"/>
                    <a:pt x="6339" y="10157"/>
                  </a:cubicBezTo>
                  <a:lnTo>
                    <a:pt x="8539" y="19439"/>
                  </a:lnTo>
                  <a:lnTo>
                    <a:pt x="1" y="21462"/>
                  </a:lnTo>
                  <a:cubicBezTo>
                    <a:pt x="6088" y="29711"/>
                    <a:pt x="15837" y="34723"/>
                    <a:pt x="26278" y="34723"/>
                  </a:cubicBezTo>
                  <a:cubicBezTo>
                    <a:pt x="27211" y="34723"/>
                    <a:pt x="28149" y="34683"/>
                    <a:pt x="29090" y="34602"/>
                  </a:cubicBezTo>
                  <a:lnTo>
                    <a:pt x="28403" y="31699"/>
                  </a:lnTo>
                  <a:lnTo>
                    <a:pt x="37691" y="29499"/>
                  </a:lnTo>
                  <a:cubicBezTo>
                    <a:pt x="42122" y="28445"/>
                    <a:pt x="44864" y="23998"/>
                    <a:pt x="43816" y="19567"/>
                  </a:cubicBezTo>
                  <a:cubicBezTo>
                    <a:pt x="42918" y="15770"/>
                    <a:pt x="39531" y="13213"/>
                    <a:pt x="35792" y="13213"/>
                  </a:cubicBezTo>
                  <a:cubicBezTo>
                    <a:pt x="35162" y="13213"/>
                    <a:pt x="34523" y="13286"/>
                    <a:pt x="33883" y="13437"/>
                  </a:cubicBezTo>
                  <a:lnTo>
                    <a:pt x="24600" y="15637"/>
                  </a:lnTo>
                  <a:lnTo>
                    <a:pt x="22400" y="6348"/>
                  </a:lnTo>
                  <a:cubicBezTo>
                    <a:pt x="21498" y="2557"/>
                    <a:pt x="18110" y="1"/>
                    <a:pt x="14375" y="1"/>
                  </a:cubicBezTo>
                  <a:close/>
                </a:path>
              </a:pathLst>
            </a:custGeom>
            <a:gradFill>
              <a:gsLst>
                <a:gs pos="0">
                  <a:schemeClr val="dk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 name="Google Shape;602;p36"/>
          <p:cNvSpPr/>
          <p:nvPr/>
        </p:nvSpPr>
        <p:spPr>
          <a:xfrm>
            <a:off x="5813606" y="0"/>
            <a:ext cx="1548450" cy="2745675"/>
          </a:xfrm>
          <a:custGeom>
            <a:avLst/>
            <a:gdLst/>
            <a:ahLst/>
            <a:cxnLst/>
            <a:rect l="l" t="t" r="r" b="b"/>
            <a:pathLst>
              <a:path w="61938" h="109827" extrusionOk="0">
                <a:moveTo>
                  <a:pt x="43947" y="109827"/>
                </a:moveTo>
                <a:cubicBezTo>
                  <a:pt x="46710" y="100354"/>
                  <a:pt x="67383" y="68236"/>
                  <a:pt x="60525" y="52990"/>
                </a:cubicBezTo>
                <a:cubicBezTo>
                  <a:pt x="53667" y="37745"/>
                  <a:pt x="11335" y="27186"/>
                  <a:pt x="2799" y="18354"/>
                </a:cubicBezTo>
                <a:cubicBezTo>
                  <a:pt x="-5736" y="9522"/>
                  <a:pt x="8227" y="3059"/>
                  <a:pt x="9312" y="0"/>
                </a:cubicBezTo>
              </a:path>
            </a:pathLst>
          </a:custGeom>
          <a:noFill/>
          <a:ln w="28575" cap="flat" cmpd="sng">
            <a:solidFill>
              <a:schemeClr val="lt2"/>
            </a:solidFill>
            <a:prstDash val="solid"/>
            <a:round/>
            <a:headEnd type="none" w="med" len="med"/>
            <a:tailEnd type="none" w="med" len="med"/>
          </a:ln>
        </p:spPr>
      </p:sp>
      <p:sp>
        <p:nvSpPr>
          <p:cNvPr id="603" name="Google Shape;603;p36"/>
          <p:cNvSpPr txBox="1">
            <a:spLocks noGrp="1"/>
          </p:cNvSpPr>
          <p:nvPr>
            <p:ph type="title" idx="2"/>
          </p:nvPr>
        </p:nvSpPr>
        <p:spPr>
          <a:xfrm>
            <a:off x="607018" y="93590"/>
            <a:ext cx="1176600" cy="8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pic>
        <p:nvPicPr>
          <p:cNvPr id="3" name="Picture 2">
            <a:extLst>
              <a:ext uri="{FF2B5EF4-FFF2-40B4-BE49-F238E27FC236}">
                <a16:creationId xmlns:a16="http://schemas.microsoft.com/office/drawing/2014/main" id="{EA6BF3B4-F00B-4AEB-90E3-130760706AF0}"/>
              </a:ext>
            </a:extLst>
          </p:cNvPr>
          <p:cNvPicPr>
            <a:picLocks noChangeAspect="1"/>
          </p:cNvPicPr>
          <p:nvPr/>
        </p:nvPicPr>
        <p:blipFill>
          <a:blip r:embed="rId3"/>
          <a:stretch>
            <a:fillRect/>
          </a:stretch>
        </p:blipFill>
        <p:spPr>
          <a:xfrm>
            <a:off x="456319" y="1004856"/>
            <a:ext cx="4880735" cy="27454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97"/>
        <p:cNvGrpSpPr/>
        <p:nvPr/>
      </p:nvGrpSpPr>
      <p:grpSpPr>
        <a:xfrm>
          <a:off x="0" y="0"/>
          <a:ext cx="0" cy="0"/>
          <a:chOff x="0" y="0"/>
          <a:chExt cx="0" cy="0"/>
        </a:xfrm>
      </p:grpSpPr>
      <p:sp>
        <p:nvSpPr>
          <p:cNvPr id="498" name="Google Shape;498;p33"/>
          <p:cNvSpPr txBox="1">
            <a:spLocks noGrp="1"/>
          </p:cNvSpPr>
          <p:nvPr>
            <p:ph type="subTitle" idx="1"/>
          </p:nvPr>
        </p:nvSpPr>
        <p:spPr>
          <a:xfrm>
            <a:off x="1529421" y="2038963"/>
            <a:ext cx="6085200" cy="121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solidFill>
                  <a:srgbClr val="1A1A1A"/>
                </a:solidFill>
                <a:effectLst/>
                <a:latin typeface="Century" panose="02040604050505020304" pitchFamily="18" charset="0"/>
              </a:rPr>
              <a:t>Tetris</a:t>
            </a:r>
            <a:r>
              <a:rPr lang="en-US" dirty="0">
                <a:solidFill>
                  <a:srgbClr val="1A1A1A"/>
                </a:solidFill>
                <a:latin typeface="Century" panose="02040604050505020304" pitchFamily="18" charset="0"/>
              </a:rPr>
              <a:t> is a video game</a:t>
            </a:r>
            <a:r>
              <a:rPr lang="en-US" b="0" i="0" dirty="0">
                <a:solidFill>
                  <a:srgbClr val="1A1A1A"/>
                </a:solidFill>
                <a:effectLst/>
                <a:latin typeface="Century" panose="02040604050505020304" pitchFamily="18" charset="0"/>
              </a:rPr>
              <a:t> created by Russian designer Alexey Pajitnov in 1985 that allows players to rotate falling blocks strategically to clear levels. Pajitnov claimed he created the name of the game by combining the Greek prefix </a:t>
            </a:r>
            <a:r>
              <a:rPr lang="en-US" b="0" i="1" dirty="0">
                <a:solidFill>
                  <a:srgbClr val="1A1A1A"/>
                </a:solidFill>
                <a:effectLst/>
                <a:latin typeface="Century" panose="02040604050505020304" pitchFamily="18" charset="0"/>
              </a:rPr>
              <a:t>tetra</a:t>
            </a:r>
            <a:r>
              <a:rPr lang="en-US" b="0" i="0" dirty="0">
                <a:solidFill>
                  <a:srgbClr val="1A1A1A"/>
                </a:solidFill>
                <a:effectLst/>
                <a:latin typeface="Century" panose="02040604050505020304" pitchFamily="18" charset="0"/>
              </a:rPr>
              <a:t>, which refers to the four squares contained in each block, with the word </a:t>
            </a:r>
            <a:r>
              <a:rPr lang="en-US" b="0" i="1" dirty="0">
                <a:solidFill>
                  <a:srgbClr val="1A1A1A"/>
                </a:solidFill>
                <a:effectLst/>
                <a:latin typeface="Century" panose="02040604050505020304" pitchFamily="18" charset="0"/>
              </a:rPr>
              <a:t>tennis</a:t>
            </a:r>
            <a:r>
              <a:rPr lang="en-US" b="0" i="0" dirty="0">
                <a:solidFill>
                  <a:srgbClr val="1A1A1A"/>
                </a:solidFill>
                <a:effectLst/>
                <a:latin typeface="Century" panose="02040604050505020304" pitchFamily="18" charset="0"/>
              </a:rPr>
              <a:t>.</a:t>
            </a:r>
            <a:endParaRPr dirty="0">
              <a:latin typeface="Century" panose="02040604050505020304" pitchFamily="18" charset="0"/>
            </a:endParaRPr>
          </a:p>
        </p:txBody>
      </p:sp>
      <p:pic>
        <p:nvPicPr>
          <p:cNvPr id="5" name="Picture 4">
            <a:extLst>
              <a:ext uri="{FF2B5EF4-FFF2-40B4-BE49-F238E27FC236}">
                <a16:creationId xmlns:a16="http://schemas.microsoft.com/office/drawing/2014/main" id="{83F9CCDA-4ABE-4845-86B1-22EE6F2FC6B9}"/>
              </a:ext>
            </a:extLst>
          </p:cNvPr>
          <p:cNvPicPr>
            <a:picLocks noChangeAspect="1"/>
          </p:cNvPicPr>
          <p:nvPr/>
        </p:nvPicPr>
        <p:blipFill>
          <a:blip r:embed="rId3"/>
          <a:stretch>
            <a:fillRect/>
          </a:stretch>
        </p:blipFill>
        <p:spPr>
          <a:xfrm>
            <a:off x="-320723" y="2295383"/>
            <a:ext cx="4299044" cy="32242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77"/>
        <p:cNvGrpSpPr/>
        <p:nvPr/>
      </p:nvGrpSpPr>
      <p:grpSpPr>
        <a:xfrm>
          <a:off x="0" y="0"/>
          <a:ext cx="0" cy="0"/>
          <a:chOff x="0" y="0"/>
          <a:chExt cx="0" cy="0"/>
        </a:xfrm>
      </p:grpSpPr>
      <p:sp>
        <p:nvSpPr>
          <p:cNvPr id="478" name="Google Shape;478;p31"/>
          <p:cNvSpPr txBox="1">
            <a:spLocks noGrp="1"/>
          </p:cNvSpPr>
          <p:nvPr>
            <p:ph type="body" idx="1"/>
          </p:nvPr>
        </p:nvSpPr>
        <p:spPr>
          <a:xfrm>
            <a:off x="720050" y="1371600"/>
            <a:ext cx="7703700" cy="314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																																																																																									</a:t>
            </a:r>
            <a:r>
              <a:rPr lang="en-US" sz="2400" dirty="0">
                <a:latin typeface="Century" panose="02040604050505020304" pitchFamily="18" charset="0"/>
              </a:rPr>
              <a:t>I	T	O	L	J	Z	S</a:t>
            </a:r>
            <a:endParaRPr sz="2400" dirty="0">
              <a:latin typeface="Century" panose="02040604050505020304" pitchFamily="18" charset="0"/>
            </a:endParaRPr>
          </a:p>
        </p:txBody>
      </p:sp>
      <p:sp>
        <p:nvSpPr>
          <p:cNvPr id="479" name="Google Shape;479;p31"/>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of tetrominos</a:t>
            </a:r>
            <a:endParaRPr dirty="0"/>
          </a:p>
        </p:txBody>
      </p:sp>
      <p:pic>
        <p:nvPicPr>
          <p:cNvPr id="7" name="Picture 6">
            <a:extLst>
              <a:ext uri="{FF2B5EF4-FFF2-40B4-BE49-F238E27FC236}">
                <a16:creationId xmlns:a16="http://schemas.microsoft.com/office/drawing/2014/main" id="{7BD29A6A-8E87-44C1-847D-AB68B0994DA3}"/>
              </a:ext>
            </a:extLst>
          </p:cNvPr>
          <p:cNvPicPr>
            <a:picLocks noChangeAspect="1"/>
          </p:cNvPicPr>
          <p:nvPr/>
        </p:nvPicPr>
        <p:blipFill>
          <a:blip r:embed="rId3"/>
          <a:stretch>
            <a:fillRect/>
          </a:stretch>
        </p:blipFill>
        <p:spPr>
          <a:xfrm>
            <a:off x="1714500" y="1785937"/>
            <a:ext cx="5715000" cy="15716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696"/>
        <p:cNvGrpSpPr/>
        <p:nvPr/>
      </p:nvGrpSpPr>
      <p:grpSpPr>
        <a:xfrm>
          <a:off x="0" y="0"/>
          <a:ext cx="0" cy="0"/>
          <a:chOff x="0" y="0"/>
          <a:chExt cx="0" cy="0"/>
        </a:xfrm>
      </p:grpSpPr>
      <p:grpSp>
        <p:nvGrpSpPr>
          <p:cNvPr id="697" name="Google Shape;697;p43"/>
          <p:cNvGrpSpPr/>
          <p:nvPr/>
        </p:nvGrpSpPr>
        <p:grpSpPr>
          <a:xfrm>
            <a:off x="-1115885" y="-1327341"/>
            <a:ext cx="10835817" cy="7361836"/>
            <a:chOff x="-2354410" y="-1327341"/>
            <a:chExt cx="10835817" cy="7361836"/>
          </a:xfrm>
        </p:grpSpPr>
        <p:sp>
          <p:nvSpPr>
            <p:cNvPr id="698" name="Google Shape;698;p43"/>
            <p:cNvSpPr/>
            <p:nvPr/>
          </p:nvSpPr>
          <p:spPr>
            <a:xfrm rot="-1528096">
              <a:off x="5544546" y="3013188"/>
              <a:ext cx="2496710" cy="2611382"/>
            </a:xfrm>
            <a:custGeom>
              <a:avLst/>
              <a:gdLst/>
              <a:ahLst/>
              <a:cxnLst/>
              <a:rect l="l" t="t" r="r" b="b"/>
              <a:pathLst>
                <a:path w="99871" h="104458" extrusionOk="0">
                  <a:moveTo>
                    <a:pt x="20710" y="20753"/>
                  </a:moveTo>
                  <a:lnTo>
                    <a:pt x="77504" y="59211"/>
                  </a:lnTo>
                  <a:lnTo>
                    <a:pt x="15797" y="89169"/>
                  </a:lnTo>
                  <a:lnTo>
                    <a:pt x="20710" y="20753"/>
                  </a:lnTo>
                  <a:close/>
                  <a:moveTo>
                    <a:pt x="14233" y="1"/>
                  </a:moveTo>
                  <a:cubicBezTo>
                    <a:pt x="13129" y="1"/>
                    <a:pt x="12021" y="248"/>
                    <a:pt x="10997" y="750"/>
                  </a:cubicBezTo>
                  <a:cubicBezTo>
                    <a:pt x="8609" y="1905"/>
                    <a:pt x="7027" y="4241"/>
                    <a:pt x="6838" y="6885"/>
                  </a:cubicBezTo>
                  <a:lnTo>
                    <a:pt x="90" y="100914"/>
                  </a:lnTo>
                  <a:cubicBezTo>
                    <a:pt x="0" y="102151"/>
                    <a:pt x="228" y="103363"/>
                    <a:pt x="716" y="104458"/>
                  </a:cubicBezTo>
                  <a:lnTo>
                    <a:pt x="18242" y="104458"/>
                  </a:lnTo>
                  <a:lnTo>
                    <a:pt x="95527" y="66938"/>
                  </a:lnTo>
                  <a:cubicBezTo>
                    <a:pt x="96242" y="66593"/>
                    <a:pt x="96892" y="66138"/>
                    <a:pt x="97445" y="65598"/>
                  </a:cubicBezTo>
                  <a:cubicBezTo>
                    <a:pt x="98734" y="64347"/>
                    <a:pt x="99549" y="62650"/>
                    <a:pt x="99682" y="60803"/>
                  </a:cubicBezTo>
                  <a:cubicBezTo>
                    <a:pt x="99871" y="58159"/>
                    <a:pt x="98639" y="55620"/>
                    <a:pt x="96446" y="54137"/>
                  </a:cubicBezTo>
                  <a:lnTo>
                    <a:pt x="18388" y="1280"/>
                  </a:lnTo>
                  <a:cubicBezTo>
                    <a:pt x="17142" y="432"/>
                    <a:pt x="15688" y="1"/>
                    <a:pt x="14233" y="1"/>
                  </a:cubicBez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rot="-1236723">
              <a:off x="-2116626" y="-589399"/>
              <a:ext cx="4589808" cy="2185503"/>
            </a:xfrm>
            <a:custGeom>
              <a:avLst/>
              <a:gdLst/>
              <a:ahLst/>
              <a:cxnLst/>
              <a:rect l="l" t="t" r="r" b="b"/>
              <a:pathLst>
                <a:path w="147426" h="70199" extrusionOk="0">
                  <a:moveTo>
                    <a:pt x="10785" y="1"/>
                  </a:moveTo>
                  <a:lnTo>
                    <a:pt x="1" y="12836"/>
                  </a:lnTo>
                  <a:lnTo>
                    <a:pt x="1" y="46342"/>
                  </a:lnTo>
                  <a:lnTo>
                    <a:pt x="133677" y="70027"/>
                  </a:lnTo>
                  <a:cubicBezTo>
                    <a:pt x="134325" y="70141"/>
                    <a:pt x="134974" y="70198"/>
                    <a:pt x="135619" y="70198"/>
                  </a:cubicBezTo>
                  <a:cubicBezTo>
                    <a:pt x="136144" y="70198"/>
                    <a:pt x="136671" y="70159"/>
                    <a:pt x="137192" y="70084"/>
                  </a:cubicBezTo>
                  <a:cubicBezTo>
                    <a:pt x="139859" y="69705"/>
                    <a:pt x="142342" y="68359"/>
                    <a:pt x="144128" y="66232"/>
                  </a:cubicBezTo>
                  <a:cubicBezTo>
                    <a:pt x="146687" y="63190"/>
                    <a:pt x="147426" y="59020"/>
                    <a:pt x="146071" y="55287"/>
                  </a:cubicBezTo>
                  <a:lnTo>
                    <a:pt x="125996" y="1"/>
                  </a:lnTo>
                  <a:lnTo>
                    <a:pt x="102340" y="1"/>
                  </a:lnTo>
                  <a:lnTo>
                    <a:pt x="118596" y="44769"/>
                  </a:lnTo>
                  <a:lnTo>
                    <a:pt x="17289" y="26822"/>
                  </a:lnTo>
                  <a:lnTo>
                    <a:pt x="39832"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6583675" y="0"/>
              <a:ext cx="959475" cy="574975"/>
            </a:xfrm>
            <a:custGeom>
              <a:avLst/>
              <a:gdLst/>
              <a:ahLst/>
              <a:cxnLst/>
              <a:rect l="l" t="t" r="r" b="b"/>
              <a:pathLst>
                <a:path w="38379" h="22999" extrusionOk="0">
                  <a:moveTo>
                    <a:pt x="1" y="1"/>
                  </a:moveTo>
                  <a:lnTo>
                    <a:pt x="28154" y="21999"/>
                  </a:lnTo>
                  <a:cubicBezTo>
                    <a:pt x="28552" y="22312"/>
                    <a:pt x="28992" y="22554"/>
                    <a:pt x="29458" y="22719"/>
                  </a:cubicBezTo>
                  <a:cubicBezTo>
                    <a:pt x="29969" y="22904"/>
                    <a:pt x="30509" y="22998"/>
                    <a:pt x="31054" y="22998"/>
                  </a:cubicBezTo>
                  <a:cubicBezTo>
                    <a:pt x="31651" y="22998"/>
                    <a:pt x="32248" y="22885"/>
                    <a:pt x="32817" y="22657"/>
                  </a:cubicBezTo>
                  <a:cubicBezTo>
                    <a:pt x="34375" y="22023"/>
                    <a:pt x="35484" y="20610"/>
                    <a:pt x="35716" y="18943"/>
                  </a:cubicBezTo>
                  <a:lnTo>
                    <a:pt x="38378" y="1"/>
                  </a:lnTo>
                  <a:lnTo>
                    <a:pt x="28865" y="1"/>
                  </a:lnTo>
                  <a:lnTo>
                    <a:pt x="27524" y="9552"/>
                  </a:lnTo>
                  <a:lnTo>
                    <a:pt x="15301" y="1"/>
                  </a:lnTo>
                  <a:close/>
                </a:path>
              </a:pathLst>
            </a:custGeom>
            <a:solidFill>
              <a:srgbClr val="2EE6C4">
                <a:alpha val="44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43"/>
          <p:cNvSpPr txBox="1">
            <a:spLocks noGrp="1"/>
          </p:cNvSpPr>
          <p:nvPr>
            <p:ph type="title"/>
          </p:nvPr>
        </p:nvSpPr>
        <p:spPr>
          <a:xfrm flipH="1">
            <a:off x="4555625" y="1723200"/>
            <a:ext cx="3863100" cy="202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200" dirty="0">
                <a:latin typeface="Century" panose="02040604050505020304" pitchFamily="18" charset="0"/>
              </a:rPr>
              <a:t>How I implemented my version of TETRIS (or at least tried to)</a:t>
            </a:r>
            <a:endParaRPr sz="3200" dirty="0">
              <a:solidFill>
                <a:schemeClr val="lt2"/>
              </a:solidFill>
              <a:latin typeface="Century" panose="02040604050505020304" pitchFamily="18" charset="0"/>
            </a:endParaRPr>
          </a:p>
        </p:txBody>
      </p:sp>
      <p:sp>
        <p:nvSpPr>
          <p:cNvPr id="703" name="Google Shape;703;p43"/>
          <p:cNvSpPr txBox="1">
            <a:spLocks noGrp="1"/>
          </p:cNvSpPr>
          <p:nvPr>
            <p:ph type="title" idx="2"/>
          </p:nvPr>
        </p:nvSpPr>
        <p:spPr>
          <a:xfrm flipH="1">
            <a:off x="7242125" y="952809"/>
            <a:ext cx="1176600" cy="859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a:t>
            </a:r>
            <a:endParaRPr/>
          </a:p>
        </p:txBody>
      </p:sp>
      <p:sp>
        <p:nvSpPr>
          <p:cNvPr id="704" name="Google Shape;704;p43"/>
          <p:cNvSpPr/>
          <p:nvPr/>
        </p:nvSpPr>
        <p:spPr>
          <a:xfrm>
            <a:off x="3847567" y="4061536"/>
            <a:ext cx="708055" cy="134873"/>
          </a:xfrm>
          <a:custGeom>
            <a:avLst/>
            <a:gdLst/>
            <a:ahLst/>
            <a:cxnLst/>
            <a:rect l="l" t="t" r="r" b="b"/>
            <a:pathLst>
              <a:path w="20637" h="3931" extrusionOk="0">
                <a:moveTo>
                  <a:pt x="20636" y="3931"/>
                </a:moveTo>
                <a:lnTo>
                  <a:pt x="1" y="1"/>
                </a:lnTo>
                <a:close/>
              </a:path>
            </a:pathLst>
          </a:custGeom>
          <a:gradFill>
            <a:gsLst>
              <a:gs pos="0">
                <a:schemeClr val="dk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5" name="Google Shape;705;p43"/>
          <p:cNvPicPr preferRelativeResize="0"/>
          <p:nvPr/>
        </p:nvPicPr>
        <p:blipFill rotWithShape="1">
          <a:blip r:embed="rId3">
            <a:alphaModFix/>
          </a:blip>
          <a:srcRect l="24651" t="16548" r="24646"/>
          <a:stretch/>
        </p:blipFill>
        <p:spPr>
          <a:xfrm>
            <a:off x="862575" y="1613350"/>
            <a:ext cx="3812827" cy="353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857"/>
        <p:cNvGrpSpPr/>
        <p:nvPr/>
      </p:nvGrpSpPr>
      <p:grpSpPr>
        <a:xfrm>
          <a:off x="0" y="0"/>
          <a:ext cx="0" cy="0"/>
          <a:chOff x="0" y="0"/>
          <a:chExt cx="0" cy="0"/>
        </a:xfrm>
      </p:grpSpPr>
      <p:sp>
        <p:nvSpPr>
          <p:cNvPr id="858" name="Google Shape;858;p51"/>
          <p:cNvSpPr/>
          <p:nvPr/>
        </p:nvSpPr>
        <p:spPr>
          <a:xfrm>
            <a:off x="1978775" y="1449775"/>
            <a:ext cx="5066700" cy="2910000"/>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1"/>
          <p:cNvSpPr txBox="1">
            <a:spLocks noGrp="1"/>
          </p:cNvSpPr>
          <p:nvPr>
            <p:ph type="ctrTitle"/>
          </p:nvPr>
        </p:nvSpPr>
        <p:spPr>
          <a:xfrm>
            <a:off x="720050" y="349067"/>
            <a:ext cx="72654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Structure of my project</a:t>
            </a:r>
            <a:endParaRPr dirty="0">
              <a:solidFill>
                <a:schemeClr val="lt2"/>
              </a:solidFill>
            </a:endParaRPr>
          </a:p>
        </p:txBody>
      </p:sp>
      <p:sp>
        <p:nvSpPr>
          <p:cNvPr id="860" name="Google Shape;860;p51"/>
          <p:cNvSpPr txBox="1"/>
          <p:nvPr/>
        </p:nvSpPr>
        <p:spPr>
          <a:xfrm>
            <a:off x="2515050" y="1622350"/>
            <a:ext cx="4113900" cy="2565000"/>
          </a:xfrm>
          <a:prstGeom prst="rect">
            <a:avLst/>
          </a:prstGeom>
          <a:noFill/>
          <a:ln>
            <a:noFill/>
          </a:ln>
        </p:spPr>
        <p:txBody>
          <a:bodyPr spcFirstLastPara="1" wrap="square" lIns="91425" tIns="182875" rIns="91425" bIns="0" anchor="ctr" anchorCtr="0">
            <a:noAutofit/>
          </a:bodyPr>
          <a:lstStyle/>
          <a:p>
            <a:pPr marL="139700" lvl="0" algn="l" rtl="0">
              <a:lnSpc>
                <a:spcPct val="115000"/>
              </a:lnSpc>
              <a:spcBef>
                <a:spcPts val="0"/>
              </a:spcBef>
              <a:spcAft>
                <a:spcPts val="0"/>
              </a:spcAft>
              <a:buClr>
                <a:schemeClr val="accent2"/>
              </a:buClr>
              <a:buSzPts val="1400"/>
            </a:pPr>
            <a:r>
              <a:rPr lang="en-US" dirty="0">
                <a:solidFill>
                  <a:schemeClr val="accent2"/>
                </a:solidFill>
                <a:latin typeface="Century" panose="02040604050505020304" pitchFamily="18" charset="0"/>
                <a:ea typeface="Barlow"/>
                <a:cs typeface="Barlow"/>
                <a:sym typeface="Barlow"/>
              </a:rPr>
              <a:t>When running the codes first what you can see is the menu, which consists of 5 sections:</a:t>
            </a:r>
          </a:p>
          <a:p>
            <a:pPr marL="139700" lvl="0" algn="l" rtl="0">
              <a:lnSpc>
                <a:spcPct val="115000"/>
              </a:lnSpc>
              <a:spcBef>
                <a:spcPts val="0"/>
              </a:spcBef>
              <a:spcAft>
                <a:spcPts val="0"/>
              </a:spcAft>
              <a:buClr>
                <a:schemeClr val="accent2"/>
              </a:buClr>
              <a:buSzPts val="1400"/>
            </a:pPr>
            <a:r>
              <a:rPr lang="en-US" dirty="0">
                <a:solidFill>
                  <a:schemeClr val="accent2"/>
                </a:solidFill>
                <a:latin typeface="Century" panose="02040604050505020304" pitchFamily="18" charset="0"/>
                <a:ea typeface="Barlow"/>
                <a:cs typeface="Barlow"/>
                <a:sym typeface="Barlow"/>
              </a:rPr>
              <a:t>	PLAY</a:t>
            </a:r>
          </a:p>
          <a:p>
            <a:pPr marL="139700" lvl="0" algn="l" rtl="0">
              <a:lnSpc>
                <a:spcPct val="115000"/>
              </a:lnSpc>
              <a:spcBef>
                <a:spcPts val="0"/>
              </a:spcBef>
              <a:spcAft>
                <a:spcPts val="0"/>
              </a:spcAft>
              <a:buClr>
                <a:schemeClr val="accent2"/>
              </a:buClr>
              <a:buSzPts val="1400"/>
            </a:pPr>
            <a:r>
              <a:rPr lang="en-US" dirty="0">
                <a:solidFill>
                  <a:schemeClr val="accent2"/>
                </a:solidFill>
                <a:latin typeface="Century" panose="02040604050505020304" pitchFamily="18" charset="0"/>
                <a:ea typeface="Barlow"/>
                <a:cs typeface="Barlow"/>
                <a:sym typeface="Barlow"/>
              </a:rPr>
              <a:t>	RECORDS</a:t>
            </a:r>
          </a:p>
          <a:p>
            <a:pPr marL="139700" lvl="0" algn="l" rtl="0">
              <a:lnSpc>
                <a:spcPct val="115000"/>
              </a:lnSpc>
              <a:spcBef>
                <a:spcPts val="0"/>
              </a:spcBef>
              <a:spcAft>
                <a:spcPts val="0"/>
              </a:spcAft>
              <a:buClr>
                <a:schemeClr val="accent2"/>
              </a:buClr>
              <a:buSzPts val="1400"/>
            </a:pPr>
            <a:r>
              <a:rPr lang="en-US" dirty="0">
                <a:solidFill>
                  <a:schemeClr val="accent2"/>
                </a:solidFill>
                <a:latin typeface="Century" panose="02040604050505020304" pitchFamily="18" charset="0"/>
                <a:ea typeface="Barlow"/>
                <a:cs typeface="Barlow"/>
                <a:sym typeface="Barlow"/>
              </a:rPr>
              <a:t>	INSTRUCTIONS</a:t>
            </a:r>
          </a:p>
          <a:p>
            <a:pPr marL="139700" lvl="0" algn="l" rtl="0">
              <a:lnSpc>
                <a:spcPct val="115000"/>
              </a:lnSpc>
              <a:spcBef>
                <a:spcPts val="0"/>
              </a:spcBef>
              <a:spcAft>
                <a:spcPts val="0"/>
              </a:spcAft>
              <a:buClr>
                <a:schemeClr val="accent2"/>
              </a:buClr>
              <a:buSzPts val="1400"/>
            </a:pPr>
            <a:r>
              <a:rPr lang="en-US" dirty="0">
                <a:solidFill>
                  <a:schemeClr val="accent2"/>
                </a:solidFill>
                <a:latin typeface="Century" panose="02040604050505020304" pitchFamily="18" charset="0"/>
                <a:ea typeface="Barlow"/>
                <a:cs typeface="Barlow"/>
                <a:sym typeface="Barlow"/>
              </a:rPr>
              <a:t>	ABOUT GAME</a:t>
            </a:r>
          </a:p>
          <a:p>
            <a:pPr marL="139700" lvl="0" algn="l" rtl="0">
              <a:lnSpc>
                <a:spcPct val="115000"/>
              </a:lnSpc>
              <a:spcBef>
                <a:spcPts val="0"/>
              </a:spcBef>
              <a:spcAft>
                <a:spcPts val="0"/>
              </a:spcAft>
              <a:buClr>
                <a:schemeClr val="accent2"/>
              </a:buClr>
              <a:buSzPts val="1400"/>
            </a:pPr>
            <a:r>
              <a:rPr lang="en-US" dirty="0">
                <a:solidFill>
                  <a:schemeClr val="accent2"/>
                </a:solidFill>
                <a:latin typeface="Century" panose="02040604050505020304" pitchFamily="18" charset="0"/>
                <a:ea typeface="Barlow"/>
                <a:cs typeface="Barlow"/>
                <a:sym typeface="Barlow"/>
              </a:rPr>
              <a:t>	EXIT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483"/>
        <p:cNvGrpSpPr/>
        <p:nvPr/>
      </p:nvGrpSpPr>
      <p:grpSpPr>
        <a:xfrm>
          <a:off x="0" y="0"/>
          <a:ext cx="0" cy="0"/>
          <a:chOff x="0" y="0"/>
          <a:chExt cx="0" cy="0"/>
        </a:xfrm>
      </p:grpSpPr>
      <p:sp>
        <p:nvSpPr>
          <p:cNvPr id="484" name="Google Shape;484;p32"/>
          <p:cNvSpPr/>
          <p:nvPr/>
        </p:nvSpPr>
        <p:spPr>
          <a:xfrm>
            <a:off x="2320500" y="23731"/>
            <a:ext cx="4503000" cy="5143108"/>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txBox="1">
            <a:spLocks noGrp="1"/>
          </p:cNvSpPr>
          <p:nvPr>
            <p:ph type="ctrTitle"/>
          </p:nvPr>
        </p:nvSpPr>
        <p:spPr>
          <a:xfrm>
            <a:off x="2405308" y="13333"/>
            <a:ext cx="4215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entury" panose="02040604050505020304" pitchFamily="18" charset="0"/>
              </a:rPr>
              <a:t>PLAY</a:t>
            </a:r>
            <a:endParaRPr dirty="0">
              <a:latin typeface="Century" panose="02040604050505020304" pitchFamily="18" charset="0"/>
            </a:endParaRPr>
          </a:p>
        </p:txBody>
      </p:sp>
      <p:sp>
        <p:nvSpPr>
          <p:cNvPr id="486" name="Google Shape;486;p32"/>
          <p:cNvSpPr txBox="1">
            <a:spLocks noGrp="1"/>
          </p:cNvSpPr>
          <p:nvPr>
            <p:ph type="subTitle" idx="1"/>
          </p:nvPr>
        </p:nvSpPr>
        <p:spPr>
          <a:xfrm flipH="1">
            <a:off x="2464200" y="464412"/>
            <a:ext cx="4215600" cy="43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Century" panose="02040604050505020304" pitchFamily="18" charset="0"/>
              </a:rPr>
              <a:t>T</a:t>
            </a:r>
            <a:r>
              <a:rPr lang="en" dirty="0">
                <a:latin typeface="Century" panose="02040604050505020304" pitchFamily="18" charset="0"/>
              </a:rPr>
              <a:t>he main game - TETRIS</a:t>
            </a:r>
            <a:endParaRPr dirty="0">
              <a:latin typeface="Century" panose="02040604050505020304" pitchFamily="18" charset="0"/>
            </a:endParaRPr>
          </a:p>
        </p:txBody>
      </p:sp>
      <p:sp>
        <p:nvSpPr>
          <p:cNvPr id="487" name="Google Shape;487;p32"/>
          <p:cNvSpPr/>
          <p:nvPr/>
        </p:nvSpPr>
        <p:spPr>
          <a:xfrm flipH="1">
            <a:off x="3822335" y="238775"/>
            <a:ext cx="39" cy="195"/>
          </a:xfrm>
          <a:custGeom>
            <a:avLst/>
            <a:gdLst/>
            <a:ahLst/>
            <a:cxnLst/>
            <a:rect l="l" t="t" r="r" b="b"/>
            <a:pathLst>
              <a:path w="1" h="5" extrusionOk="0">
                <a:moveTo>
                  <a:pt x="1" y="0"/>
                </a:moveTo>
                <a:lnTo>
                  <a:pt x="1" y="4"/>
                </a:lnTo>
                <a:lnTo>
                  <a:pt x="1" y="4"/>
                </a:lnTo>
                <a:close/>
              </a:path>
            </a:pathLst>
          </a:custGeom>
          <a:solidFill>
            <a:srgbClr val="9FA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txBox="1">
            <a:spLocks noGrp="1"/>
          </p:cNvSpPr>
          <p:nvPr>
            <p:ph type="ctrTitle" idx="2"/>
          </p:nvPr>
        </p:nvSpPr>
        <p:spPr>
          <a:xfrm>
            <a:off x="2405308" y="885557"/>
            <a:ext cx="4215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Century" panose="02040604050505020304" pitchFamily="18" charset="0"/>
              </a:rPr>
              <a:t>RECORDS</a:t>
            </a:r>
            <a:endParaRPr dirty="0">
              <a:latin typeface="Century" panose="02040604050505020304" pitchFamily="18" charset="0"/>
            </a:endParaRPr>
          </a:p>
        </p:txBody>
      </p:sp>
      <p:sp>
        <p:nvSpPr>
          <p:cNvPr id="489" name="Google Shape;489;p32"/>
          <p:cNvSpPr txBox="1">
            <a:spLocks noGrp="1"/>
          </p:cNvSpPr>
          <p:nvPr>
            <p:ph type="subTitle" idx="3"/>
          </p:nvPr>
        </p:nvSpPr>
        <p:spPr>
          <a:xfrm flipH="1">
            <a:off x="2405308" y="1411126"/>
            <a:ext cx="4215600" cy="43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Scores of players (supposed to be)</a:t>
            </a:r>
            <a:endParaRPr dirty="0"/>
          </a:p>
        </p:txBody>
      </p:sp>
      <p:sp>
        <p:nvSpPr>
          <p:cNvPr id="490" name="Google Shape;490;p32"/>
          <p:cNvSpPr txBox="1">
            <a:spLocks noGrp="1"/>
          </p:cNvSpPr>
          <p:nvPr>
            <p:ph type="ctrTitle" idx="4"/>
          </p:nvPr>
        </p:nvSpPr>
        <p:spPr>
          <a:xfrm>
            <a:off x="2405308" y="1900783"/>
            <a:ext cx="4215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Century" panose="02040604050505020304" pitchFamily="18" charset="0"/>
              </a:rPr>
              <a:t>INSTRUCTIONS</a:t>
            </a:r>
            <a:endParaRPr dirty="0">
              <a:latin typeface="Century" panose="02040604050505020304" pitchFamily="18" charset="0"/>
            </a:endParaRPr>
          </a:p>
        </p:txBody>
      </p:sp>
      <p:sp>
        <p:nvSpPr>
          <p:cNvPr id="491" name="Google Shape;491;p32"/>
          <p:cNvSpPr txBox="1">
            <a:spLocks noGrp="1"/>
          </p:cNvSpPr>
          <p:nvPr>
            <p:ph type="subTitle" idx="5"/>
          </p:nvPr>
        </p:nvSpPr>
        <p:spPr>
          <a:xfrm flipH="1">
            <a:off x="2464200" y="2385559"/>
            <a:ext cx="4215600" cy="43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Describing navigation rules in the project</a:t>
            </a:r>
            <a:endParaRPr dirty="0"/>
          </a:p>
        </p:txBody>
      </p:sp>
      <p:sp>
        <p:nvSpPr>
          <p:cNvPr id="492" name="Google Shape;492;p32"/>
          <p:cNvSpPr txBox="1">
            <a:spLocks noGrp="1"/>
          </p:cNvSpPr>
          <p:nvPr>
            <p:ph type="ctrTitle" idx="6"/>
          </p:nvPr>
        </p:nvSpPr>
        <p:spPr>
          <a:xfrm>
            <a:off x="2464200" y="2802477"/>
            <a:ext cx="4215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Century" panose="02040604050505020304" pitchFamily="18" charset="0"/>
              </a:rPr>
              <a:t>ABOUT GAME</a:t>
            </a:r>
            <a:endParaRPr dirty="0">
              <a:latin typeface="Century" panose="02040604050505020304" pitchFamily="18" charset="0"/>
            </a:endParaRPr>
          </a:p>
        </p:txBody>
      </p:sp>
      <p:sp>
        <p:nvSpPr>
          <p:cNvPr id="493" name="Google Shape;493;p32"/>
          <p:cNvSpPr txBox="1">
            <a:spLocks noGrp="1"/>
          </p:cNvSpPr>
          <p:nvPr>
            <p:ph type="subTitle" idx="7"/>
          </p:nvPr>
        </p:nvSpPr>
        <p:spPr>
          <a:xfrm flipH="1">
            <a:off x="2405308" y="3307761"/>
            <a:ext cx="4215600" cy="43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panose="02040604050505020304" pitchFamily="18" charset="0"/>
              </a:rPr>
              <a:t>Displating info about TETRIS</a:t>
            </a:r>
            <a:endParaRPr dirty="0">
              <a:latin typeface="Century" panose="02040604050505020304" pitchFamily="18" charset="0"/>
            </a:endParaRPr>
          </a:p>
        </p:txBody>
      </p:sp>
      <p:sp>
        <p:nvSpPr>
          <p:cNvPr id="12" name="Google Shape;492;p32">
            <a:extLst>
              <a:ext uri="{FF2B5EF4-FFF2-40B4-BE49-F238E27FC236}">
                <a16:creationId xmlns:a16="http://schemas.microsoft.com/office/drawing/2014/main" id="{A001B3D6-1B1D-409D-AA77-5E9BE4B7DE9F}"/>
              </a:ext>
            </a:extLst>
          </p:cNvPr>
          <p:cNvSpPr txBox="1">
            <a:spLocks/>
          </p:cNvSpPr>
          <p:nvPr/>
        </p:nvSpPr>
        <p:spPr>
          <a:xfrm>
            <a:off x="2514241" y="3755290"/>
            <a:ext cx="42156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Squada One"/>
              <a:buNone/>
              <a:defRPr sz="3000" b="0" i="0" u="none" strike="noStrike" cap="none">
                <a:solidFill>
                  <a:schemeClr val="lt2"/>
                </a:solidFill>
                <a:latin typeface="Squada One"/>
                <a:ea typeface="Squada One"/>
                <a:cs typeface="Squada One"/>
                <a:sym typeface="Squada One"/>
              </a:defRPr>
            </a:lvl1pPr>
            <a:lvl2pPr marR="0" lvl="1" algn="l" rtl="0">
              <a:lnSpc>
                <a:spcPct val="100000"/>
              </a:lnSpc>
              <a:spcBef>
                <a:spcPts val="0"/>
              </a:spcBef>
              <a:spcAft>
                <a:spcPts val="0"/>
              </a:spcAft>
              <a:buClr>
                <a:schemeClr val="accent2"/>
              </a:buClr>
              <a:buSzPts val="2400"/>
              <a:buFont typeface="Squada One"/>
              <a:buNone/>
              <a:defRPr sz="2400" b="0" i="0" u="none" strike="noStrike" cap="none">
                <a:solidFill>
                  <a:schemeClr val="accent2"/>
                </a:solidFill>
                <a:latin typeface="Squada One"/>
                <a:ea typeface="Squada One"/>
                <a:cs typeface="Squada One"/>
                <a:sym typeface="Squada One"/>
              </a:defRPr>
            </a:lvl2pPr>
            <a:lvl3pPr marR="0" lvl="2" algn="l" rtl="0">
              <a:lnSpc>
                <a:spcPct val="100000"/>
              </a:lnSpc>
              <a:spcBef>
                <a:spcPts val="0"/>
              </a:spcBef>
              <a:spcAft>
                <a:spcPts val="0"/>
              </a:spcAft>
              <a:buClr>
                <a:schemeClr val="accent2"/>
              </a:buClr>
              <a:buSzPts val="2400"/>
              <a:buFont typeface="Squada One"/>
              <a:buNone/>
              <a:defRPr sz="2400" b="0" i="0" u="none" strike="noStrike" cap="none">
                <a:solidFill>
                  <a:schemeClr val="accent2"/>
                </a:solidFill>
                <a:latin typeface="Squada One"/>
                <a:ea typeface="Squada One"/>
                <a:cs typeface="Squada One"/>
                <a:sym typeface="Squada One"/>
              </a:defRPr>
            </a:lvl3pPr>
            <a:lvl4pPr marR="0" lvl="3" algn="l" rtl="0">
              <a:lnSpc>
                <a:spcPct val="100000"/>
              </a:lnSpc>
              <a:spcBef>
                <a:spcPts val="0"/>
              </a:spcBef>
              <a:spcAft>
                <a:spcPts val="0"/>
              </a:spcAft>
              <a:buClr>
                <a:schemeClr val="accent2"/>
              </a:buClr>
              <a:buSzPts val="2400"/>
              <a:buFont typeface="Squada One"/>
              <a:buNone/>
              <a:defRPr sz="2400" b="0" i="0" u="none" strike="noStrike" cap="none">
                <a:solidFill>
                  <a:schemeClr val="accent2"/>
                </a:solidFill>
                <a:latin typeface="Squada One"/>
                <a:ea typeface="Squada One"/>
                <a:cs typeface="Squada One"/>
                <a:sym typeface="Squada One"/>
              </a:defRPr>
            </a:lvl4pPr>
            <a:lvl5pPr marR="0" lvl="4" algn="l" rtl="0">
              <a:lnSpc>
                <a:spcPct val="100000"/>
              </a:lnSpc>
              <a:spcBef>
                <a:spcPts val="0"/>
              </a:spcBef>
              <a:spcAft>
                <a:spcPts val="0"/>
              </a:spcAft>
              <a:buClr>
                <a:schemeClr val="accent2"/>
              </a:buClr>
              <a:buSzPts val="2400"/>
              <a:buFont typeface="Squada One"/>
              <a:buNone/>
              <a:defRPr sz="2400" b="0" i="0" u="none" strike="noStrike" cap="none">
                <a:solidFill>
                  <a:schemeClr val="accent2"/>
                </a:solidFill>
                <a:latin typeface="Squada One"/>
                <a:ea typeface="Squada One"/>
                <a:cs typeface="Squada One"/>
                <a:sym typeface="Squada One"/>
              </a:defRPr>
            </a:lvl5pPr>
            <a:lvl6pPr marR="0" lvl="5" algn="l" rtl="0">
              <a:lnSpc>
                <a:spcPct val="100000"/>
              </a:lnSpc>
              <a:spcBef>
                <a:spcPts val="0"/>
              </a:spcBef>
              <a:spcAft>
                <a:spcPts val="0"/>
              </a:spcAft>
              <a:buClr>
                <a:schemeClr val="accent2"/>
              </a:buClr>
              <a:buSzPts val="2400"/>
              <a:buFont typeface="Squada One"/>
              <a:buNone/>
              <a:defRPr sz="2400" b="0" i="0" u="none" strike="noStrike" cap="none">
                <a:solidFill>
                  <a:schemeClr val="accent2"/>
                </a:solidFill>
                <a:latin typeface="Squada One"/>
                <a:ea typeface="Squada One"/>
                <a:cs typeface="Squada One"/>
                <a:sym typeface="Squada One"/>
              </a:defRPr>
            </a:lvl6pPr>
            <a:lvl7pPr marR="0" lvl="6" algn="l" rtl="0">
              <a:lnSpc>
                <a:spcPct val="100000"/>
              </a:lnSpc>
              <a:spcBef>
                <a:spcPts val="0"/>
              </a:spcBef>
              <a:spcAft>
                <a:spcPts val="0"/>
              </a:spcAft>
              <a:buClr>
                <a:schemeClr val="accent2"/>
              </a:buClr>
              <a:buSzPts val="2400"/>
              <a:buFont typeface="Squada One"/>
              <a:buNone/>
              <a:defRPr sz="2400" b="0" i="0" u="none" strike="noStrike" cap="none">
                <a:solidFill>
                  <a:schemeClr val="accent2"/>
                </a:solidFill>
                <a:latin typeface="Squada One"/>
                <a:ea typeface="Squada One"/>
                <a:cs typeface="Squada One"/>
                <a:sym typeface="Squada One"/>
              </a:defRPr>
            </a:lvl7pPr>
            <a:lvl8pPr marR="0" lvl="7" algn="l" rtl="0">
              <a:lnSpc>
                <a:spcPct val="100000"/>
              </a:lnSpc>
              <a:spcBef>
                <a:spcPts val="0"/>
              </a:spcBef>
              <a:spcAft>
                <a:spcPts val="0"/>
              </a:spcAft>
              <a:buClr>
                <a:schemeClr val="accent2"/>
              </a:buClr>
              <a:buSzPts val="2400"/>
              <a:buFont typeface="Squada One"/>
              <a:buNone/>
              <a:defRPr sz="2400" b="0" i="0" u="none" strike="noStrike" cap="none">
                <a:solidFill>
                  <a:schemeClr val="accent2"/>
                </a:solidFill>
                <a:latin typeface="Squada One"/>
                <a:ea typeface="Squada One"/>
                <a:cs typeface="Squada One"/>
                <a:sym typeface="Squada One"/>
              </a:defRPr>
            </a:lvl8pPr>
            <a:lvl9pPr marR="0" lvl="8" algn="l" rtl="0">
              <a:lnSpc>
                <a:spcPct val="100000"/>
              </a:lnSpc>
              <a:spcBef>
                <a:spcPts val="0"/>
              </a:spcBef>
              <a:spcAft>
                <a:spcPts val="0"/>
              </a:spcAft>
              <a:buClr>
                <a:schemeClr val="accent2"/>
              </a:buClr>
              <a:buSzPts val="2400"/>
              <a:buFont typeface="Squada One"/>
              <a:buNone/>
              <a:defRPr sz="2400" b="0" i="0" u="none" strike="noStrike" cap="none">
                <a:solidFill>
                  <a:schemeClr val="accent2"/>
                </a:solidFill>
                <a:latin typeface="Squada One"/>
                <a:ea typeface="Squada One"/>
                <a:cs typeface="Squada One"/>
                <a:sym typeface="Squada One"/>
              </a:defRPr>
            </a:lvl9pPr>
          </a:lstStyle>
          <a:p>
            <a:r>
              <a:rPr lang="en-US" dirty="0">
                <a:latin typeface="Century" panose="02040604050505020304" pitchFamily="18" charset="0"/>
              </a:rPr>
              <a:t>EXIT</a:t>
            </a:r>
          </a:p>
        </p:txBody>
      </p:sp>
      <p:sp>
        <p:nvSpPr>
          <p:cNvPr id="13" name="Google Shape;491;p32">
            <a:extLst>
              <a:ext uri="{FF2B5EF4-FFF2-40B4-BE49-F238E27FC236}">
                <a16:creationId xmlns:a16="http://schemas.microsoft.com/office/drawing/2014/main" id="{142C483D-BE3D-4A17-A8E9-6A062362D341}"/>
              </a:ext>
            </a:extLst>
          </p:cNvPr>
          <p:cNvSpPr txBox="1">
            <a:spLocks/>
          </p:cNvSpPr>
          <p:nvPr/>
        </p:nvSpPr>
        <p:spPr>
          <a:xfrm flipH="1">
            <a:off x="2654730" y="4237300"/>
            <a:ext cx="4215600" cy="43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2"/>
              </a:buClr>
              <a:buSzPts val="1400"/>
              <a:buFont typeface="Barlow"/>
              <a:buNone/>
              <a:defRPr sz="1400" b="0" i="0" u="none" strike="noStrike" cap="none">
                <a:solidFill>
                  <a:schemeClr val="accent2"/>
                </a:solidFill>
                <a:latin typeface="Barlow"/>
                <a:ea typeface="Barlow"/>
                <a:cs typeface="Barlow"/>
                <a:sym typeface="Barlow"/>
              </a:defRPr>
            </a:lvl1pPr>
            <a:lvl2pPr marL="914400" marR="0" lvl="1" indent="-317500" algn="ctr" rtl="0">
              <a:lnSpc>
                <a:spcPct val="100000"/>
              </a:lnSpc>
              <a:spcBef>
                <a:spcPts val="0"/>
              </a:spcBef>
              <a:spcAft>
                <a:spcPts val="0"/>
              </a:spcAft>
              <a:buClr>
                <a:schemeClr val="accent2"/>
              </a:buClr>
              <a:buSzPts val="1400"/>
              <a:buFont typeface="Barlow"/>
              <a:buNone/>
              <a:defRPr sz="1400" b="0" i="0" u="none" strike="noStrike" cap="none">
                <a:solidFill>
                  <a:schemeClr val="accent2"/>
                </a:solidFill>
                <a:latin typeface="Barlow"/>
                <a:ea typeface="Barlow"/>
                <a:cs typeface="Barlow"/>
                <a:sym typeface="Barlow"/>
              </a:defRPr>
            </a:lvl2pPr>
            <a:lvl3pPr marL="1371600" marR="0" lvl="2" indent="-317500" algn="ctr" rtl="0">
              <a:lnSpc>
                <a:spcPct val="100000"/>
              </a:lnSpc>
              <a:spcBef>
                <a:spcPts val="0"/>
              </a:spcBef>
              <a:spcAft>
                <a:spcPts val="0"/>
              </a:spcAft>
              <a:buClr>
                <a:schemeClr val="accent2"/>
              </a:buClr>
              <a:buSzPts val="1400"/>
              <a:buFont typeface="Barlow"/>
              <a:buNone/>
              <a:defRPr sz="1400" b="0" i="0" u="none" strike="noStrike" cap="none">
                <a:solidFill>
                  <a:schemeClr val="accent2"/>
                </a:solidFill>
                <a:latin typeface="Barlow"/>
                <a:ea typeface="Barlow"/>
                <a:cs typeface="Barlow"/>
                <a:sym typeface="Barlow"/>
              </a:defRPr>
            </a:lvl3pPr>
            <a:lvl4pPr marL="1828800" marR="0" lvl="3" indent="-317500" algn="ctr" rtl="0">
              <a:lnSpc>
                <a:spcPct val="100000"/>
              </a:lnSpc>
              <a:spcBef>
                <a:spcPts val="0"/>
              </a:spcBef>
              <a:spcAft>
                <a:spcPts val="0"/>
              </a:spcAft>
              <a:buClr>
                <a:schemeClr val="accent2"/>
              </a:buClr>
              <a:buSzPts val="1400"/>
              <a:buFont typeface="Barlow"/>
              <a:buNone/>
              <a:defRPr sz="1400" b="0" i="0" u="none" strike="noStrike" cap="none">
                <a:solidFill>
                  <a:schemeClr val="accent2"/>
                </a:solidFill>
                <a:latin typeface="Barlow"/>
                <a:ea typeface="Barlow"/>
                <a:cs typeface="Barlow"/>
                <a:sym typeface="Barlow"/>
              </a:defRPr>
            </a:lvl4pPr>
            <a:lvl5pPr marL="2286000" marR="0" lvl="4" indent="-317500" algn="ctr" rtl="0">
              <a:lnSpc>
                <a:spcPct val="100000"/>
              </a:lnSpc>
              <a:spcBef>
                <a:spcPts val="0"/>
              </a:spcBef>
              <a:spcAft>
                <a:spcPts val="0"/>
              </a:spcAft>
              <a:buClr>
                <a:schemeClr val="accent2"/>
              </a:buClr>
              <a:buSzPts val="1400"/>
              <a:buFont typeface="Barlow"/>
              <a:buNone/>
              <a:defRPr sz="1400" b="0" i="0" u="none" strike="noStrike" cap="none">
                <a:solidFill>
                  <a:schemeClr val="accent2"/>
                </a:solidFill>
                <a:latin typeface="Barlow"/>
                <a:ea typeface="Barlow"/>
                <a:cs typeface="Barlow"/>
                <a:sym typeface="Barlow"/>
              </a:defRPr>
            </a:lvl5pPr>
            <a:lvl6pPr marL="2743200" marR="0" lvl="5" indent="-317500" algn="ctr" rtl="0">
              <a:lnSpc>
                <a:spcPct val="100000"/>
              </a:lnSpc>
              <a:spcBef>
                <a:spcPts val="0"/>
              </a:spcBef>
              <a:spcAft>
                <a:spcPts val="0"/>
              </a:spcAft>
              <a:buClr>
                <a:schemeClr val="accent2"/>
              </a:buClr>
              <a:buSzPts val="1400"/>
              <a:buFont typeface="Barlow"/>
              <a:buNone/>
              <a:defRPr sz="1400" b="0" i="0" u="none" strike="noStrike" cap="none">
                <a:solidFill>
                  <a:schemeClr val="accent2"/>
                </a:solidFill>
                <a:latin typeface="Barlow"/>
                <a:ea typeface="Barlow"/>
                <a:cs typeface="Barlow"/>
                <a:sym typeface="Barlow"/>
              </a:defRPr>
            </a:lvl6pPr>
            <a:lvl7pPr marL="3200400" marR="0" lvl="6" indent="-317500" algn="ctr" rtl="0">
              <a:lnSpc>
                <a:spcPct val="100000"/>
              </a:lnSpc>
              <a:spcBef>
                <a:spcPts val="0"/>
              </a:spcBef>
              <a:spcAft>
                <a:spcPts val="0"/>
              </a:spcAft>
              <a:buClr>
                <a:schemeClr val="accent2"/>
              </a:buClr>
              <a:buSzPts val="1400"/>
              <a:buFont typeface="Barlow"/>
              <a:buNone/>
              <a:defRPr sz="1400" b="0" i="0" u="none" strike="noStrike" cap="none">
                <a:solidFill>
                  <a:schemeClr val="accent2"/>
                </a:solidFill>
                <a:latin typeface="Barlow"/>
                <a:ea typeface="Barlow"/>
                <a:cs typeface="Barlow"/>
                <a:sym typeface="Barlow"/>
              </a:defRPr>
            </a:lvl7pPr>
            <a:lvl8pPr marL="3657600" marR="0" lvl="7" indent="-317500" algn="ctr" rtl="0">
              <a:lnSpc>
                <a:spcPct val="100000"/>
              </a:lnSpc>
              <a:spcBef>
                <a:spcPts val="0"/>
              </a:spcBef>
              <a:spcAft>
                <a:spcPts val="0"/>
              </a:spcAft>
              <a:buClr>
                <a:schemeClr val="accent2"/>
              </a:buClr>
              <a:buSzPts val="1400"/>
              <a:buFont typeface="Barlow"/>
              <a:buNone/>
              <a:defRPr sz="1400" b="0" i="0" u="none" strike="noStrike" cap="none">
                <a:solidFill>
                  <a:schemeClr val="accent2"/>
                </a:solidFill>
                <a:latin typeface="Barlow"/>
                <a:ea typeface="Barlow"/>
                <a:cs typeface="Barlow"/>
                <a:sym typeface="Barlow"/>
              </a:defRPr>
            </a:lvl8pPr>
            <a:lvl9pPr marL="4114800" marR="0" lvl="8" indent="-317500" algn="ctr" rtl="0">
              <a:lnSpc>
                <a:spcPct val="100000"/>
              </a:lnSpc>
              <a:spcBef>
                <a:spcPts val="0"/>
              </a:spcBef>
              <a:spcAft>
                <a:spcPts val="0"/>
              </a:spcAft>
              <a:buClr>
                <a:schemeClr val="accent2"/>
              </a:buClr>
              <a:buSzPts val="1400"/>
              <a:buFont typeface="Barlow"/>
              <a:buNone/>
              <a:defRPr sz="1400" b="0" i="0" u="none" strike="noStrike" cap="none">
                <a:solidFill>
                  <a:schemeClr val="accent2"/>
                </a:solidFill>
                <a:latin typeface="Barlow"/>
                <a:ea typeface="Barlow"/>
                <a:cs typeface="Barlow"/>
                <a:sym typeface="Barlow"/>
              </a:defRPr>
            </a:lvl9pPr>
          </a:lstStyle>
          <a:p>
            <a:pPr marL="0" indent="0"/>
            <a:r>
              <a:rPr lang="en-US" dirty="0">
                <a:latin typeface="Century" panose="02040604050505020304" pitchFamily="18" charset="0"/>
              </a:rPr>
              <a:t>Finishing execution of the program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5400700" scaled="0"/>
        </a:gradFill>
        <a:effectLst/>
      </p:bgPr>
    </p:bg>
    <p:spTree>
      <p:nvGrpSpPr>
        <p:cNvPr id="1" name="Shape 550"/>
        <p:cNvGrpSpPr/>
        <p:nvPr/>
      </p:nvGrpSpPr>
      <p:grpSpPr>
        <a:xfrm>
          <a:off x="0" y="0"/>
          <a:ext cx="0" cy="0"/>
          <a:chOff x="0" y="0"/>
          <a:chExt cx="0" cy="0"/>
        </a:xfrm>
      </p:grpSpPr>
      <p:sp>
        <p:nvSpPr>
          <p:cNvPr id="551" name="Google Shape;551;p35"/>
          <p:cNvSpPr/>
          <p:nvPr/>
        </p:nvSpPr>
        <p:spPr>
          <a:xfrm>
            <a:off x="558775" y="1939000"/>
            <a:ext cx="8033400" cy="2688000"/>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txBox="1">
            <a:spLocks noGrp="1"/>
          </p:cNvSpPr>
          <p:nvPr>
            <p:ph type="subTitle" idx="1"/>
          </p:nvPr>
        </p:nvSpPr>
        <p:spPr>
          <a:xfrm flipH="1">
            <a:off x="838850" y="2229850"/>
            <a:ext cx="6806100" cy="210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FFFFFF"/>
                </a:solidFill>
              </a:rPr>
              <a:t>My playing section is not finished yet. I would describe my version of TETRIS as ugly and buggy sister of original one.</a:t>
            </a:r>
          </a:p>
          <a:p>
            <a:pPr marL="0" lvl="0" indent="0" algn="l" rtl="0">
              <a:spcBef>
                <a:spcPts val="0"/>
              </a:spcBef>
              <a:spcAft>
                <a:spcPts val="0"/>
              </a:spcAft>
              <a:buNone/>
            </a:pPr>
            <a:r>
              <a:rPr lang="en-US" dirty="0">
                <a:solidFill>
                  <a:srgbClr val="FFFFFF"/>
                </a:solidFill>
              </a:rPr>
              <a:t>Here is how I solved </a:t>
            </a:r>
            <a:r>
              <a:rPr lang="en-US" dirty="0" err="1">
                <a:solidFill>
                  <a:srgbClr val="FFFFFF"/>
                </a:solidFill>
              </a:rPr>
              <a:t>tetrominos</a:t>
            </a:r>
            <a:r>
              <a:rPr lang="en-US" dirty="0">
                <a:solidFill>
                  <a:srgbClr val="FFFFFF"/>
                </a:solidFill>
              </a:rPr>
              <a:t>’ figures implementation. I have a matrix of </a:t>
            </a:r>
            <a:r>
              <a:rPr lang="en-US" dirty="0" err="1">
                <a:solidFill>
                  <a:srgbClr val="FFFFFF"/>
                </a:solidFill>
              </a:rPr>
              <a:t>tetrominoes</a:t>
            </a:r>
            <a:r>
              <a:rPr lang="en-US" dirty="0">
                <a:solidFill>
                  <a:srgbClr val="FFFFFF"/>
                </a:solidFill>
              </a:rPr>
              <a:t>, which each line is one </a:t>
            </a:r>
            <a:r>
              <a:rPr lang="en-US" dirty="0" err="1">
                <a:solidFill>
                  <a:srgbClr val="FFFFFF"/>
                </a:solidFill>
              </a:rPr>
              <a:t>tetrominos</a:t>
            </a:r>
            <a:r>
              <a:rPr lang="en-US" dirty="0">
                <a:solidFill>
                  <a:srgbClr val="FFFFFF"/>
                </a:solidFill>
              </a:rPr>
              <a:t>, with given values.</a:t>
            </a:r>
          </a:p>
          <a:p>
            <a:pPr marL="0" lvl="0" indent="0" algn="l" rtl="0">
              <a:spcBef>
                <a:spcPts val="0"/>
              </a:spcBef>
              <a:spcAft>
                <a:spcPts val="0"/>
              </a:spcAft>
              <a:buNone/>
            </a:pPr>
            <a:endParaRPr lang="en-US" dirty="0">
              <a:solidFill>
                <a:srgbClr val="FFFFFF"/>
              </a:solidFill>
            </a:endParaRPr>
          </a:p>
          <a:p>
            <a:pPr marL="0" lvl="0" indent="0" algn="l" rtl="0">
              <a:spcBef>
                <a:spcPts val="0"/>
              </a:spcBef>
              <a:spcAft>
                <a:spcPts val="0"/>
              </a:spcAft>
              <a:buNone/>
            </a:pPr>
            <a:endParaRPr lang="en-US" dirty="0">
              <a:solidFill>
                <a:srgbClr val="FFFFFF"/>
              </a:solidFill>
            </a:endParaRPr>
          </a:p>
          <a:p>
            <a:pPr marL="0" lvl="0" indent="0" algn="l" rtl="0">
              <a:spcBef>
                <a:spcPts val="0"/>
              </a:spcBef>
              <a:spcAft>
                <a:spcPts val="0"/>
              </a:spcAft>
              <a:buNone/>
            </a:pPr>
            <a:endParaRPr lang="en-US" dirty="0">
              <a:solidFill>
                <a:srgbClr val="FFFFFF"/>
              </a:solidFill>
            </a:endParaRPr>
          </a:p>
          <a:p>
            <a:pPr marL="0" lvl="0" indent="0" algn="l" rtl="0">
              <a:spcBef>
                <a:spcPts val="0"/>
              </a:spcBef>
              <a:spcAft>
                <a:spcPts val="0"/>
              </a:spcAft>
              <a:buNone/>
            </a:pPr>
            <a:endParaRPr lang="en-US" dirty="0">
              <a:solidFill>
                <a:srgbClr val="FFFFFF"/>
              </a:solidFill>
            </a:endParaRPr>
          </a:p>
          <a:p>
            <a:pPr marL="0" lvl="0" indent="0" algn="l" rtl="0">
              <a:spcBef>
                <a:spcPts val="0"/>
              </a:spcBef>
              <a:spcAft>
                <a:spcPts val="0"/>
              </a:spcAft>
              <a:buNone/>
            </a:pPr>
            <a:endParaRPr dirty="0">
              <a:solidFill>
                <a:srgbClr val="FFFFFF"/>
              </a:solidFill>
            </a:endParaRPr>
          </a:p>
        </p:txBody>
      </p:sp>
      <p:sp>
        <p:nvSpPr>
          <p:cNvPr id="553" name="Google Shape;553;p35"/>
          <p:cNvSpPr txBox="1">
            <a:spLocks noGrp="1"/>
          </p:cNvSpPr>
          <p:nvPr>
            <p:ph type="title"/>
          </p:nvPr>
        </p:nvSpPr>
        <p:spPr>
          <a:xfrm>
            <a:off x="2960300" y="540250"/>
            <a:ext cx="5470800" cy="158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FFFFFF"/>
                </a:solidFill>
                <a:latin typeface="Century" panose="02040604050505020304" pitchFamily="18" charset="0"/>
              </a:rPr>
              <a:t>Play Section</a:t>
            </a:r>
            <a:endParaRPr dirty="0">
              <a:solidFill>
                <a:srgbClr val="FFFFFF"/>
              </a:solidFill>
              <a:latin typeface="Century" panose="02040604050505020304" pitchFamily="18" charset="0"/>
            </a:endParaRPr>
          </a:p>
        </p:txBody>
      </p:sp>
      <p:pic>
        <p:nvPicPr>
          <p:cNvPr id="3" name="Picture 2">
            <a:extLst>
              <a:ext uri="{FF2B5EF4-FFF2-40B4-BE49-F238E27FC236}">
                <a16:creationId xmlns:a16="http://schemas.microsoft.com/office/drawing/2014/main" id="{86C69C37-14CC-4417-BDC8-97B9F8DA2B2B}"/>
              </a:ext>
            </a:extLst>
          </p:cNvPr>
          <p:cNvPicPr>
            <a:picLocks noChangeAspect="1"/>
          </p:cNvPicPr>
          <p:nvPr/>
        </p:nvPicPr>
        <p:blipFill>
          <a:blip r:embed="rId3"/>
          <a:stretch>
            <a:fillRect/>
          </a:stretch>
        </p:blipFill>
        <p:spPr>
          <a:xfrm>
            <a:off x="7496747" y="2373400"/>
            <a:ext cx="1095428" cy="2229850"/>
          </a:xfrm>
          <a:prstGeom prst="rect">
            <a:avLst/>
          </a:prstGeom>
        </p:spPr>
      </p:pic>
      <p:pic>
        <p:nvPicPr>
          <p:cNvPr id="5" name="Picture 4">
            <a:extLst>
              <a:ext uri="{FF2B5EF4-FFF2-40B4-BE49-F238E27FC236}">
                <a16:creationId xmlns:a16="http://schemas.microsoft.com/office/drawing/2014/main" id="{4B9C0E13-5A37-473F-9DB8-46A734237D93}"/>
              </a:ext>
            </a:extLst>
          </p:cNvPr>
          <p:cNvPicPr>
            <a:picLocks noChangeAspect="1"/>
          </p:cNvPicPr>
          <p:nvPr/>
        </p:nvPicPr>
        <p:blipFill>
          <a:blip r:embed="rId4"/>
          <a:stretch>
            <a:fillRect/>
          </a:stretch>
        </p:blipFill>
        <p:spPr>
          <a:xfrm>
            <a:off x="838850" y="3309058"/>
            <a:ext cx="4060209" cy="1294192"/>
          </a:xfrm>
          <a:prstGeom prst="rect">
            <a:avLst/>
          </a:prstGeom>
        </p:spPr>
      </p:pic>
    </p:spTree>
  </p:cSld>
  <p:clrMapOvr>
    <a:masterClrMapping/>
  </p:clrMapOvr>
</p:sld>
</file>

<file path=ppt/theme/theme1.xml><?xml version="1.0" encoding="utf-8"?>
<a:theme xmlns:a="http://schemas.openxmlformats.org/drawingml/2006/main" name="Geek Pride Day by Slidesgo">
  <a:themeElements>
    <a:clrScheme name="Simple Light">
      <a:dk1>
        <a:srgbClr val="6E3DCF"/>
      </a:dk1>
      <a:lt1>
        <a:srgbClr val="2EE6C4"/>
      </a:lt1>
      <a:dk2>
        <a:srgbClr val="FF0098"/>
      </a:dk2>
      <a:lt2>
        <a:srgbClr val="2D0066"/>
      </a:lt2>
      <a:accent1>
        <a:srgbClr val="20124D"/>
      </a:accent1>
      <a:accent2>
        <a:srgbClr val="FFFFFF"/>
      </a:accent2>
      <a:accent3>
        <a:srgbClr val="20124D"/>
      </a:accent3>
      <a:accent4>
        <a:srgbClr val="6E3DCF"/>
      </a:accent4>
      <a:accent5>
        <a:srgbClr val="2EE6C4"/>
      </a:accent5>
      <a:accent6>
        <a:srgbClr val="FF009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421</Words>
  <Application>Microsoft Office PowerPoint</Application>
  <PresentationFormat>On-screen Show (16:9)</PresentationFormat>
  <Paragraphs>47</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Bahiana</vt:lpstr>
      <vt:lpstr>Roboto Slab Light</vt:lpstr>
      <vt:lpstr>Arial</vt:lpstr>
      <vt:lpstr>Fira Sans Extra Condensed Medium</vt:lpstr>
      <vt:lpstr>Century</vt:lpstr>
      <vt:lpstr>Muli</vt:lpstr>
      <vt:lpstr>Barlow</vt:lpstr>
      <vt:lpstr>Squada One</vt:lpstr>
      <vt:lpstr>Geek Pride Day by Slidesgo</vt:lpstr>
      <vt:lpstr>Course Project</vt:lpstr>
      <vt:lpstr>IT 919-S EDA</vt:lpstr>
      <vt:lpstr>01</vt:lpstr>
      <vt:lpstr>PowerPoint Presentation</vt:lpstr>
      <vt:lpstr>Types of tetrominos</vt:lpstr>
      <vt:lpstr>How I implemented my version of TETRIS (or at least tried to)</vt:lpstr>
      <vt:lpstr>Structure of my project</vt:lpstr>
      <vt:lpstr>PLAY</vt:lpstr>
      <vt:lpstr>Play Section</vt:lpstr>
      <vt:lpstr>INSTRUCTIONS Section</vt:lpstr>
      <vt:lpstr>ABOUT GAME Section</vt:lpstr>
      <vt:lpstr>EXIT Section</vt:lpstr>
      <vt:lpstr>Little in-menu animation</vt:lpstr>
      <vt:lpstr>About my experience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dc:title>
  <cp:lastModifiedBy>verdyan01@gmail.com</cp:lastModifiedBy>
  <cp:revision>4</cp:revision>
  <dcterms:modified xsi:type="dcterms:W3CDTF">2021-12-24T00:19:54Z</dcterms:modified>
</cp:coreProperties>
</file>