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_inst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Help on Random in random object: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random._inst = class Random(_random.Random)</a:t>
            </a:r>
          </a:p>
          <a:p>
            <a:pPr>
              <a:defRPr sz="1400">
                <a:latin typeface="Courier New"/>
              </a:defRPr>
            </a:pPr>
            <a:r>
              <a:t> |  random._inst(x=None)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Random number generator base class used by bound module functions.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Used to instantiate instances of Random to get generators that don't</a:t>
            </a:r>
          </a:p>
          <a:p>
            <a:pPr>
              <a:defRPr sz="1400">
                <a:latin typeface="Courier New"/>
              </a:defRPr>
            </a:pPr>
            <a:r>
              <a:t> |  share state.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Class Random can also be subclassed if you want to use a different basic</a:t>
            </a:r>
          </a:p>
          <a:p>
            <a:pPr>
              <a:defRPr sz="1400">
                <a:latin typeface="Courier New"/>
              </a:defRPr>
            </a:pPr>
            <a:r>
              <a:t> |  generator of your own devising: in that case, override the following</a:t>
            </a:r>
          </a:p>
          <a:p>
            <a:pPr>
              <a:defRPr sz="1400">
                <a:latin typeface="Courier New"/>
              </a:defRPr>
            </a:pPr>
            <a:r>
              <a:t> |  methods:  random(), seed(), getstate(), and setstate().</a:t>
            </a:r>
          </a:p>
          <a:p>
            <a:pPr>
              <a:defRPr sz="1400">
                <a:latin typeface="Courier New"/>
              </a:defRPr>
            </a:pPr>
            <a:r>
              <a:t> |  Optionally, implement a getrandbits() method so that randrange()</a:t>
            </a:r>
          </a:p>
          <a:p>
            <a:pPr>
              <a:defRPr sz="1400">
                <a:latin typeface="Courier New"/>
              </a:defRPr>
            </a:pPr>
            <a:r>
              <a:t> |  can cover arbitrarily large ranges.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Method resolution order:</a:t>
            </a:r>
          </a:p>
          <a:p>
            <a:pPr>
              <a:defRPr sz="1400">
                <a:latin typeface="Courier New"/>
              </a:defRPr>
            </a:pPr>
            <a:r>
              <a:t> |      Random</a:t>
            </a:r>
          </a:p>
          <a:p>
            <a:pPr>
              <a:defRPr sz="1400">
                <a:latin typeface="Courier New"/>
              </a:defRPr>
            </a:pPr>
            <a:r>
              <a:t> |      _random.Random</a:t>
            </a:r>
          </a:p>
          <a:p>
            <a:pPr>
              <a:defRPr sz="1400">
                <a:latin typeface="Courier New"/>
              </a:defRPr>
            </a:pPr>
            <a:r>
              <a:t> |      builtins.object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__getstate__(self)</a:t>
            </a:r>
          </a:p>
          <a:p>
            <a:pPr>
              <a:defRPr sz="1400">
                <a:latin typeface="Courier New"/>
              </a:defRPr>
            </a:pPr>
            <a:r>
              <a:t> |      # Issue 17489: Since __reduce__ was defined to fix #759889 this is no</a:t>
            </a:r>
          </a:p>
          <a:p>
            <a:pPr>
              <a:defRPr sz="1400">
                <a:latin typeface="Courier New"/>
              </a:defRPr>
            </a:pPr>
            <a:r>
              <a:t> |      # longer called; we leave it here because it has been here since random was</a:t>
            </a:r>
          </a:p>
          <a:p>
            <a:pPr>
              <a:defRPr sz="1400">
                <a:latin typeface="Courier New"/>
              </a:defRPr>
            </a:pPr>
            <a:r>
              <a:t> |      # rewritten back in 2001 and why risk breaking something.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__init__(self, x=None)</a:t>
            </a:r>
          </a:p>
          <a:p>
            <a:pPr>
              <a:defRPr sz="1400">
                <a:latin typeface="Courier New"/>
              </a:defRPr>
            </a:pPr>
            <a:r>
              <a:t> |      Initialize an instance.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Optional argument x controls seeding, as for Random.seed().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__reduce__(self)</a:t>
            </a:r>
          </a:p>
          <a:p>
            <a:pPr>
              <a:defRPr sz="1400">
                <a:latin typeface="Courier New"/>
              </a:defRPr>
            </a:pPr>
            <a:r>
              <a:t> |      Helper for pickle.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__setstate__(self, state)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betavariate(self, alpha, beta)</a:t>
            </a:r>
          </a:p>
          <a:p>
            <a:pPr>
              <a:defRPr sz="1400">
                <a:latin typeface="Courier New"/>
              </a:defRPr>
            </a:pPr>
            <a:r>
              <a:t> |      Beta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Conditions on the parameters are alpha &gt; 0 and beta &gt; 0.</a:t>
            </a:r>
          </a:p>
          <a:p>
            <a:pPr>
              <a:defRPr sz="1400">
                <a:latin typeface="Courier New"/>
              </a:defRPr>
            </a:pPr>
            <a:r>
              <a:t> |      Returned values range between 0 and 1.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choice(self, seq)</a:t>
            </a:r>
          </a:p>
          <a:p>
            <a:pPr>
              <a:defRPr sz="1400">
                <a:latin typeface="Courier New"/>
              </a:defRPr>
            </a:pPr>
            <a:r>
              <a:t> |      Choose a random element from a non-empty sequence.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choices(self, population, weights=None, *, cum_weights=None, k=1)</a:t>
            </a:r>
          </a:p>
          <a:p>
            <a:pPr>
              <a:defRPr sz="1400">
                <a:latin typeface="Courier New"/>
              </a:defRPr>
            </a:pPr>
            <a:r>
              <a:t> |      Return a k sized list of population elements chosen with replacement.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If the relative weights or cumulative weights are not specified,</a:t>
            </a:r>
          </a:p>
          <a:p>
            <a:pPr>
              <a:defRPr sz="1400">
                <a:latin typeface="Courier New"/>
              </a:defRPr>
            </a:pPr>
            <a:r>
              <a:t> |      the selections are made with equal probability.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expovariate(self, lambd)</a:t>
            </a:r>
          </a:p>
          <a:p>
            <a:pPr>
              <a:defRPr sz="1400">
                <a:latin typeface="Courier New"/>
              </a:defRPr>
            </a:pPr>
            <a:r>
              <a:t> |      Exponential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lambd is 1.0 divided by the desired mean.  It should be</a:t>
            </a:r>
          </a:p>
          <a:p>
            <a:pPr>
              <a:defRPr sz="1400">
                <a:latin typeface="Courier New"/>
              </a:defRPr>
            </a:pPr>
            <a:r>
              <a:t> |      nonzero.  (The parameter would be called "lambda", but that is</a:t>
            </a:r>
          </a:p>
          <a:p>
            <a:pPr>
              <a:defRPr sz="1400">
                <a:latin typeface="Courier New"/>
              </a:defRPr>
            </a:pPr>
            <a:r>
              <a:t> |      a reserved word in Python.)  Returned values range from 0 to</a:t>
            </a:r>
          </a:p>
          <a:p>
            <a:pPr>
              <a:defRPr sz="1400">
                <a:latin typeface="Courier New"/>
              </a:defRPr>
            </a:pPr>
            <a:r>
              <a:t> |      positive infinity if lambd is positive, and from negative</a:t>
            </a:r>
          </a:p>
          <a:p>
            <a:pPr>
              <a:defRPr sz="1400">
                <a:latin typeface="Courier New"/>
              </a:defRPr>
            </a:pPr>
            <a:r>
              <a:t> |      infinity to 0 if lambd is negative.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gammavariate(self, alpha, beta)</a:t>
            </a:r>
          </a:p>
          <a:p>
            <a:pPr>
              <a:defRPr sz="1400">
                <a:latin typeface="Courier New"/>
              </a:defRPr>
            </a:pPr>
            <a:r>
              <a:t> |      Gamma distribution.  Not the gamma function!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Conditions on the parameters are alpha &gt; 0 and beta &gt; 0.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The probability distribution function is: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            x ** (alpha - 1) * math.exp(-x / beta)</a:t>
            </a:r>
          </a:p>
          <a:p>
            <a:pPr>
              <a:defRPr sz="1400">
                <a:latin typeface="Courier New"/>
              </a:defRPr>
            </a:pPr>
            <a:r>
              <a:t> |        pdf(x) =  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                  math.gamma(alpha) * beta ** alpha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gauss(self, mu, sigma)</a:t>
            </a:r>
          </a:p>
          <a:p>
            <a:pPr>
              <a:defRPr sz="1400">
                <a:latin typeface="Courier New"/>
              </a:defRPr>
            </a:pPr>
            <a:r>
              <a:t> |      Gaussian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mu is the mean, and sigma is the standard deviation.  This is</a:t>
            </a:r>
          </a:p>
          <a:p>
            <a:pPr>
              <a:defRPr sz="1400">
                <a:latin typeface="Courier New"/>
              </a:defRPr>
            </a:pPr>
            <a:r>
              <a:t> |      slightly faster than the normalvariate() function.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Not thread-safe without a lock around calls.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getstate(self)</a:t>
            </a:r>
          </a:p>
          <a:p>
            <a:pPr>
              <a:defRPr sz="1400">
                <a:latin typeface="Courier New"/>
              </a:defRPr>
            </a:pPr>
            <a:r>
              <a:t> |      Return internal state; can be passed to setstate() later.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lognormvariate(self, mu, sigma)</a:t>
            </a:r>
          </a:p>
          <a:p>
            <a:pPr>
              <a:defRPr sz="1400">
                <a:latin typeface="Courier New"/>
              </a:defRPr>
            </a:pPr>
            <a:r>
              <a:t> |      Log normal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If you take the natural logarithm of this distribution, you'll get a</a:t>
            </a:r>
          </a:p>
          <a:p>
            <a:pPr>
              <a:defRPr sz="1400">
                <a:latin typeface="Courier New"/>
              </a:defRPr>
            </a:pPr>
            <a:r>
              <a:t> |      normal distribution with mean mu and standard deviation sigma.</a:t>
            </a:r>
          </a:p>
          <a:p>
            <a:pPr>
              <a:defRPr sz="1400">
                <a:latin typeface="Courier New"/>
              </a:defRPr>
            </a:pPr>
            <a:r>
              <a:t> |      mu can have any value, and sigma must be greater than zero.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normalvariate(self, mu, sigma)</a:t>
            </a:r>
          </a:p>
          <a:p>
            <a:pPr>
              <a:defRPr sz="1400">
                <a:latin typeface="Courier New"/>
              </a:defRPr>
            </a:pPr>
            <a:r>
              <a:t> |      Normal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mu is the mean, and sigma is the standard deviation.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paretovariate(self, alpha)</a:t>
            </a:r>
          </a:p>
          <a:p>
            <a:pPr>
              <a:defRPr sz="1400">
                <a:latin typeface="Courier New"/>
              </a:defRPr>
            </a:pPr>
            <a:r>
              <a:t> |      Pareto distribution.  alpha is the shape parameter.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randint(self, a, b)</a:t>
            </a:r>
          </a:p>
          <a:p>
            <a:pPr>
              <a:defRPr sz="1400">
                <a:latin typeface="Courier New"/>
              </a:defRPr>
            </a:pPr>
            <a:r>
              <a:t> |      Return random integer in range [a, b], including both end points.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randrange(self, start, stop=None, step=1, _int=&lt;class 'int'&gt;)</a:t>
            </a:r>
          </a:p>
          <a:p>
            <a:pPr>
              <a:defRPr sz="1400">
                <a:latin typeface="Courier New"/>
              </a:defRPr>
            </a:pPr>
            <a:r>
              <a:t> |      Choose a random item from range(start, stop[, step]).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This fixes the problem with randint() which includes the</a:t>
            </a:r>
          </a:p>
          <a:p>
            <a:pPr>
              <a:defRPr sz="1400">
                <a:latin typeface="Courier New"/>
              </a:defRPr>
            </a:pPr>
            <a:r>
              <a:t> |      endpoint; in Python this is usually not what you want.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sample(self, population, k)</a:t>
            </a:r>
          </a:p>
          <a:p>
            <a:pPr>
              <a:defRPr sz="1400">
                <a:latin typeface="Courier New"/>
              </a:defRPr>
            </a:pPr>
            <a:r>
              <a:t> |      Chooses k unique random elements from a population sequence or set.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Returns a new list containing elements from the population while</a:t>
            </a:r>
          </a:p>
          <a:p>
            <a:pPr>
              <a:defRPr sz="1400">
                <a:latin typeface="Courier New"/>
              </a:defRPr>
            </a:pPr>
            <a:r>
              <a:t> |      leaving the original population unchanged.  The resulting list is</a:t>
            </a:r>
          </a:p>
          <a:p>
            <a:pPr>
              <a:defRPr sz="1400">
                <a:latin typeface="Courier New"/>
              </a:defRPr>
            </a:pPr>
            <a:r>
              <a:t> |      in selection order so that all sub-slices will also be valid random</a:t>
            </a:r>
          </a:p>
          <a:p>
            <a:pPr>
              <a:defRPr sz="1400">
                <a:latin typeface="Courier New"/>
              </a:defRPr>
            </a:pPr>
            <a:r>
              <a:t> |      samples.  This allows raffle winners (the sample) to be partitioned</a:t>
            </a:r>
          </a:p>
          <a:p>
            <a:pPr>
              <a:defRPr sz="1400">
                <a:latin typeface="Courier New"/>
              </a:defRPr>
            </a:pPr>
            <a:r>
              <a:t> |      into grand prize and second place winners (the subslices).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Members of the population need not be hashable or unique.  If the</a:t>
            </a:r>
          </a:p>
          <a:p>
            <a:pPr>
              <a:defRPr sz="1400">
                <a:latin typeface="Courier New"/>
              </a:defRPr>
            </a:pPr>
            <a:r>
              <a:t> |      population contains repeats, then each occurrence is a possible</a:t>
            </a:r>
          </a:p>
          <a:p>
            <a:pPr>
              <a:defRPr sz="1400">
                <a:latin typeface="Courier New"/>
              </a:defRPr>
            </a:pPr>
            <a:r>
              <a:t> |      selection in the sample.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To choose a sample in a range of integers, use range as an argument.</a:t>
            </a:r>
          </a:p>
          <a:p>
            <a:pPr>
              <a:defRPr sz="1400">
                <a:latin typeface="Courier New"/>
              </a:defRPr>
            </a:pPr>
            <a:r>
              <a:t> |      This is especially fast and space efficient for sampling from a</a:t>
            </a:r>
          </a:p>
          <a:p>
            <a:pPr>
              <a:defRPr sz="1400">
                <a:latin typeface="Courier New"/>
              </a:defRPr>
            </a:pPr>
            <a:r>
              <a:t> |      large population:   sample(range(10000000), 60)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seed(self, a=None, version=2)</a:t>
            </a:r>
          </a:p>
          <a:p>
            <a:pPr>
              <a:defRPr sz="1400">
                <a:latin typeface="Courier New"/>
              </a:defRPr>
            </a:pPr>
            <a:r>
              <a:t> |      Initialize internal state from hashable object.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None or no argument seeds from current time or from an operating</a:t>
            </a:r>
          </a:p>
          <a:p>
            <a:pPr>
              <a:defRPr sz="1400">
                <a:latin typeface="Courier New"/>
              </a:defRPr>
            </a:pPr>
            <a:r>
              <a:t> |      system specific randomness source if available.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If *a* is an int, all bits are used.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For version 2 (the default), all of the bits are used if *a* is a str,</a:t>
            </a:r>
          </a:p>
          <a:p>
            <a:pPr>
              <a:defRPr sz="1400">
                <a:latin typeface="Courier New"/>
              </a:defRPr>
            </a:pPr>
            <a:r>
              <a:t> |      bytes, or bytearray.  For version 1 (provided for reproducing random</a:t>
            </a:r>
          </a:p>
          <a:p>
            <a:pPr>
              <a:defRPr sz="1400">
                <a:latin typeface="Courier New"/>
              </a:defRPr>
            </a:pPr>
            <a:r>
              <a:t> |      sequences from older versions of Python), the algorithm for str and</a:t>
            </a:r>
          </a:p>
          <a:p>
            <a:pPr>
              <a:defRPr sz="1400">
                <a:latin typeface="Courier New"/>
              </a:defRPr>
            </a:pPr>
            <a:r>
              <a:t> |      bytes generates a narrower range of seeds.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setstate(self, state)</a:t>
            </a:r>
          </a:p>
          <a:p>
            <a:pPr>
              <a:defRPr sz="1400">
                <a:latin typeface="Courier New"/>
              </a:defRPr>
            </a:pPr>
            <a:r>
              <a:t> |      Restore internal state from object returned by getstate().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shuffle(self, x, random=None)</a:t>
            </a:r>
          </a:p>
          <a:p>
            <a:pPr>
              <a:defRPr sz="1400">
                <a:latin typeface="Courier New"/>
              </a:defRPr>
            </a:pPr>
            <a:r>
              <a:t> |      Shuffle list x in place, and return None.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Optional argument random is a 0-argument function returning a</a:t>
            </a:r>
          </a:p>
          <a:p>
            <a:pPr>
              <a:defRPr sz="1400">
                <a:latin typeface="Courier New"/>
              </a:defRPr>
            </a:pPr>
            <a:r>
              <a:t> |      random float in [0.0, 1.0); if it is the default None, the</a:t>
            </a:r>
          </a:p>
          <a:p>
            <a:pPr>
              <a:defRPr sz="1400">
                <a:latin typeface="Courier New"/>
              </a:defRPr>
            </a:pPr>
            <a:r>
              <a:t> |      standard random.random will be used.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triangular(self, low=0.0, high=1.0, mode=None)</a:t>
            </a:r>
          </a:p>
          <a:p>
            <a:pPr>
              <a:defRPr sz="1400">
                <a:latin typeface="Courier New"/>
              </a:defRPr>
            </a:pPr>
            <a:r>
              <a:t> |      Triangular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Continuous distribution bounded by given lower and upper limits,</a:t>
            </a:r>
          </a:p>
          <a:p>
            <a:pPr>
              <a:defRPr sz="1400">
                <a:latin typeface="Courier New"/>
              </a:defRPr>
            </a:pPr>
            <a:r>
              <a:t> |      and having a given mode value in-between.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http://en.wikipedia.org/wiki/Triangular_distribution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uniform(self, a, b)</a:t>
            </a:r>
          </a:p>
          <a:p>
            <a:pPr>
              <a:defRPr sz="1400">
                <a:latin typeface="Courier New"/>
              </a:defRPr>
            </a:pPr>
            <a:r>
              <a:t> |      Get a random number in the range [a, b) or [a, b] depending on rounding.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vonmisesvariate(self, mu, kappa)</a:t>
            </a:r>
          </a:p>
          <a:p>
            <a:pPr>
              <a:defRPr sz="1400">
                <a:latin typeface="Courier New"/>
              </a:defRPr>
            </a:pPr>
            <a:r>
              <a:t> |      Circular data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mu is the mean angle, expressed in radians between 0 and 2*pi, and</a:t>
            </a:r>
          </a:p>
          <a:p>
            <a:pPr>
              <a:defRPr sz="1400">
                <a:latin typeface="Courier New"/>
              </a:defRPr>
            </a:pPr>
            <a:r>
              <a:t> |      kappa is the concentration parameter, which must be greater than or</a:t>
            </a:r>
          </a:p>
          <a:p>
            <a:pPr>
              <a:defRPr sz="1400">
                <a:latin typeface="Courier New"/>
              </a:defRPr>
            </a:pPr>
            <a:r>
              <a:t> |      equal to zero.  If kappa is equal to zero, this distribution reduces</a:t>
            </a:r>
          </a:p>
          <a:p>
            <a:pPr>
              <a:defRPr sz="1400">
                <a:latin typeface="Courier New"/>
              </a:defRPr>
            </a:pPr>
            <a:r>
              <a:t> |      to a uniform random angle over the range 0 to 2*pi.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weibullvariate(self, alpha, beta)</a:t>
            </a:r>
          </a:p>
          <a:p>
            <a:pPr>
              <a:defRPr sz="1400">
                <a:latin typeface="Courier New"/>
              </a:defRPr>
            </a:pPr>
            <a:r>
              <a:t> |      Weibull distribution.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alpha is the scale parameter and beta is the shape parameter.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Data descriptors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__dict__</a:t>
            </a:r>
          </a:p>
          <a:p>
            <a:pPr>
              <a:defRPr sz="1400">
                <a:latin typeface="Courier New"/>
              </a:defRPr>
            </a:pPr>
            <a:r>
              <a:t> |      dictionary for instance variables (if defined)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__weakref__</a:t>
            </a:r>
          </a:p>
          <a:p>
            <a:pPr>
              <a:defRPr sz="1400">
                <a:latin typeface="Courier New"/>
              </a:defRPr>
            </a:pPr>
            <a:r>
              <a:t> |      list of weak references to the object (if defined)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Data and other attributes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VERSION = 3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Methods inherited from _random.Random: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__getattribute__(self, name, /)</a:t>
            </a:r>
          </a:p>
          <a:p>
            <a:pPr>
              <a:defRPr sz="1400">
                <a:latin typeface="Courier New"/>
              </a:defRPr>
            </a:pPr>
            <a:r>
              <a:t> |      Return getattr(self, name).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getrandbits(...)</a:t>
            </a:r>
          </a:p>
          <a:p>
            <a:pPr>
              <a:defRPr sz="1400">
                <a:latin typeface="Courier New"/>
              </a:defRPr>
            </a:pPr>
            <a:r>
              <a:t> |      getrandbits(k) -&gt; x.  Generates an int with k random bits.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random(...)</a:t>
            </a:r>
          </a:p>
          <a:p>
            <a:pPr>
              <a:defRPr sz="1400">
                <a:latin typeface="Courier New"/>
              </a:defRPr>
            </a:pPr>
            <a:r>
              <a:t> |      random() -&gt; x in the interval [0, 1).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Static methods inherited from _random.Random: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__new__(*args, **kwargs)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and return a new object.  See help(type) for accurate signature.</a:t>
            </a:r>
          </a:p>
          <a:p>
            <a:pPr>
              <a:defRPr sz="1400">
                <a:latin typeface="Courier New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_MethodType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Help on class method in random: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random._MethodType = class method(object)</a:t>
            </a:r>
          </a:p>
          <a:p>
            <a:pPr>
              <a:defRPr sz="1400">
                <a:latin typeface="Courier New"/>
              </a:defRPr>
            </a:pPr>
            <a:r>
              <a:t> |  method(function, instance)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Create a bound instance method object.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__call__(self, /, *args, **kwargs)</a:t>
            </a:r>
          </a:p>
          <a:p>
            <a:pPr>
              <a:defRPr sz="1400">
                <a:latin typeface="Courier New"/>
              </a:defRPr>
            </a:pPr>
            <a:r>
              <a:t> |      Call self as a function.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__delattr__(self, name, /)</a:t>
            </a:r>
          </a:p>
          <a:p>
            <a:pPr>
              <a:defRPr sz="1400">
                <a:latin typeface="Courier New"/>
              </a:defRPr>
            </a:pPr>
            <a:r>
              <a:t> |      Implement delattr(self, name).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__eq__(self,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self==value.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__get__(self, instance, owner, /)</a:t>
            </a:r>
          </a:p>
          <a:p>
            <a:pPr>
              <a:defRPr sz="1400">
                <a:latin typeface="Courier New"/>
              </a:defRPr>
            </a:pPr>
            <a:r>
              <a:t> |      Return an attribute of instance, which is of type owner.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__getattribute__(self, name, /)</a:t>
            </a:r>
          </a:p>
          <a:p>
            <a:pPr>
              <a:defRPr sz="1400">
                <a:latin typeface="Courier New"/>
              </a:defRPr>
            </a:pPr>
            <a:r>
              <a:t> |      Return getattr(self, name).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__hash__(self, /)</a:t>
            </a:r>
          </a:p>
          <a:p>
            <a:pPr>
              <a:defRPr sz="1400">
                <a:latin typeface="Courier New"/>
              </a:defRPr>
            </a:pPr>
            <a:r>
              <a:t> |      Return hash(self).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self!=value.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__reduce__(...)</a:t>
            </a:r>
          </a:p>
          <a:p>
            <a:pPr>
              <a:defRPr sz="1400">
                <a:latin typeface="Courier New"/>
              </a:defRPr>
            </a:pPr>
            <a:r>
              <a:t> |      Helper for pickle.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__repr__(self, /)</a:t>
            </a:r>
          </a:p>
          <a:p>
            <a:pPr>
              <a:defRPr sz="1400">
                <a:latin typeface="Courier New"/>
              </a:defRPr>
            </a:pPr>
            <a:r>
              <a:t> |      Return repr(self).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__setattr__(self, name, value, /)</a:t>
            </a:r>
          </a:p>
          <a:p>
            <a:pPr>
              <a:defRPr sz="1400">
                <a:latin typeface="Courier New"/>
              </a:defRPr>
            </a:pPr>
            <a:r>
              <a:t> |      Implement setattr(self, name, value).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Static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__new__(*args, **kwargs)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and return a new object.  See help(type) for accurate signature.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Data descriptors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__func__</a:t>
            </a:r>
          </a:p>
          <a:p>
            <a:pPr>
              <a:defRPr sz="1400">
                <a:latin typeface="Courier New"/>
              </a:defRPr>
            </a:pPr>
            <a:r>
              <a:t> |      the function (or other callable) implementing a method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__self__</a:t>
            </a:r>
          </a:p>
          <a:p>
            <a:pPr>
              <a:defRPr sz="1400">
                <a:latin typeface="Courier New"/>
              </a:defRPr>
            </a:pPr>
            <a:r>
              <a:t> |      the instance to which a method is bound</a:t>
            </a:r>
          </a:p>
          <a:p>
            <a:pPr>
              <a:defRPr sz="1400">
                <a:latin typeface="Courier New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Help on float in random object: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random.LOG4 = class float(object)</a:t>
            </a:r>
          </a:p>
          <a:p>
            <a:pPr>
              <a:defRPr sz="1400">
                <a:latin typeface="Courier New"/>
              </a:defRPr>
            </a:pPr>
            <a:r>
              <a:t> |  random.LOG4(x=0, /)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Convert a string or number to a floating point number, if possible.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__abs__(self, /)</a:t>
            </a:r>
          </a:p>
          <a:p>
            <a:pPr>
              <a:defRPr sz="1400">
                <a:latin typeface="Courier New"/>
              </a:defRPr>
            </a:pPr>
            <a:r>
              <a:t> |      abs(self)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__add__(self,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self+value.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__bool__(self, /)</a:t>
            </a:r>
          </a:p>
          <a:p>
            <a:pPr>
              <a:defRPr sz="1400">
                <a:latin typeface="Courier New"/>
              </a:defRPr>
            </a:pPr>
            <a:r>
              <a:t> |      self != 0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__divmod__(self,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divmod(self, value).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__eq__(self,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self==value.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__float__(self, /)</a:t>
            </a:r>
          </a:p>
          <a:p>
            <a:pPr>
              <a:defRPr sz="1400">
                <a:latin typeface="Courier New"/>
              </a:defRPr>
            </a:pPr>
            <a:r>
              <a:t> |      float(self)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__floordiv__(self,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self//value.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__format__(self, format_spec, /)</a:t>
            </a:r>
          </a:p>
          <a:p>
            <a:pPr>
              <a:defRPr sz="1400">
                <a:latin typeface="Courier New"/>
              </a:defRPr>
            </a:pPr>
            <a:r>
              <a:t> |      Formats the float according to format_spec.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__getattribute__(self, name, /)</a:t>
            </a:r>
          </a:p>
          <a:p>
            <a:pPr>
              <a:defRPr sz="1400">
                <a:latin typeface="Courier New"/>
              </a:defRPr>
            </a:pPr>
            <a:r>
              <a:t> |      Return getattr(self, name).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__getnewargs__(self, /)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__hash__(self, /)</a:t>
            </a:r>
          </a:p>
          <a:p>
            <a:pPr>
              <a:defRPr sz="1400">
                <a:latin typeface="Courier New"/>
              </a:defRPr>
            </a:pPr>
            <a:r>
              <a:t> |      Return hash(self).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__int__(self, /)</a:t>
            </a:r>
          </a:p>
          <a:p>
            <a:pPr>
              <a:defRPr sz="1400">
                <a:latin typeface="Courier New"/>
              </a:defRPr>
            </a:pPr>
            <a:r>
              <a:t> |      int(self)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self%value.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__mul__(self,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self*value.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self!=value.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__neg__(self, /)</a:t>
            </a:r>
          </a:p>
          <a:p>
            <a:pPr>
              <a:defRPr sz="1400">
                <a:latin typeface="Courier New"/>
              </a:defRPr>
            </a:pPr>
            <a:r>
              <a:t> |      -self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__pos__(self, /)</a:t>
            </a:r>
          </a:p>
          <a:p>
            <a:pPr>
              <a:defRPr sz="1400">
                <a:latin typeface="Courier New"/>
              </a:defRPr>
            </a:pPr>
            <a:r>
              <a:t> |      +self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__pow__(self, value, mod=None, /)</a:t>
            </a:r>
          </a:p>
          <a:p>
            <a:pPr>
              <a:defRPr sz="1400">
                <a:latin typeface="Courier New"/>
              </a:defRPr>
            </a:pPr>
            <a:r>
              <a:t> |      Return pow(self, value, mod).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__radd__(self,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value+self.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__rdivmod__(self,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divmod(value, 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__repr__(self, /)</a:t>
            </a:r>
          </a:p>
          <a:p>
            <a:pPr>
              <a:defRPr sz="1400">
                <a:latin typeface="Courier New"/>
              </a:defRPr>
            </a:pPr>
            <a:r>
              <a:t> |      Return repr(self).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__rfloordiv__(self,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value//self.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value%self.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__rmul__(self,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value*self.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__round__(self, ndigits=None, /)</a:t>
            </a:r>
          </a:p>
          <a:p>
            <a:pPr>
              <a:defRPr sz="1400">
                <a:latin typeface="Courier New"/>
              </a:defRPr>
            </a:pPr>
            <a:r>
              <a:t> |      Return the Integral closest to x, rounding half toward even.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When an argument is passed, work like built-in round(x, ndigits).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__rpow__(self, value, mod=None, /)</a:t>
            </a:r>
          </a:p>
          <a:p>
            <a:pPr>
              <a:defRPr sz="1400">
                <a:latin typeface="Courier New"/>
              </a:defRPr>
            </a:pPr>
            <a:r>
              <a:t> |      Return pow(value, self, mod).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__rsub__(self,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value-self.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__rtruediv__(self,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value/self.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__str__(self, /)</a:t>
            </a:r>
          </a:p>
          <a:p>
            <a:pPr>
              <a:defRPr sz="1400">
                <a:latin typeface="Courier New"/>
              </a:defRPr>
            </a:pPr>
            <a:r>
              <a:t> |      Return str(self).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__sub__(self,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self-value.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__truediv__(self,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self/value.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__trunc__(self, /)</a:t>
            </a:r>
          </a:p>
          <a:p>
            <a:pPr>
              <a:defRPr sz="1400">
                <a:latin typeface="Courier New"/>
              </a:defRPr>
            </a:pPr>
            <a:r>
              <a:t> |      Return the Integral closest to x between 0 and x.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as_integer_ratio(self, /)</a:t>
            </a:r>
          </a:p>
          <a:p>
            <a:pPr>
              <a:defRPr sz="1400">
                <a:latin typeface="Courier New"/>
              </a:defRPr>
            </a:pPr>
            <a:r>
              <a:t> |      Return integer ratio.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Return a pair of integers, whose ratio is exactly equal to the original float</a:t>
            </a:r>
          </a:p>
          <a:p>
            <a:pPr>
              <a:defRPr sz="1400">
                <a:latin typeface="Courier New"/>
              </a:defRPr>
            </a:pPr>
            <a:r>
              <a:t> |      and with a positive denominator.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Raise OverflowError on infinities and a ValueError on NaNs.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(10.0).as_integer_ratio()</a:t>
            </a:r>
          </a:p>
          <a:p>
            <a:pPr>
              <a:defRPr sz="1400">
                <a:latin typeface="Courier New"/>
              </a:defRPr>
            </a:pPr>
            <a:r>
              <a:t> |      (10, 1)</a:t>
            </a:r>
          </a:p>
          <a:p>
            <a:pPr>
              <a:defRPr sz="1400">
                <a:latin typeface="Courier New"/>
              </a:defRPr>
            </a:pPr>
            <a:r>
              <a:t> |      &gt;&gt;&gt; (0.0).as_integer_ratio()</a:t>
            </a:r>
          </a:p>
          <a:p>
            <a:pPr>
              <a:defRPr sz="1400">
                <a:latin typeface="Courier New"/>
              </a:defRPr>
            </a:pPr>
            <a:r>
              <a:t> |      (0, 1)</a:t>
            </a:r>
          </a:p>
          <a:p>
            <a:pPr>
              <a:defRPr sz="1400">
                <a:latin typeface="Courier New"/>
              </a:defRPr>
            </a:pPr>
            <a:r>
              <a:t> |      &gt;&gt;&gt; (-.25).as_integer_ratio()</a:t>
            </a:r>
          </a:p>
          <a:p>
            <a:pPr>
              <a:defRPr sz="1400">
                <a:latin typeface="Courier New"/>
              </a:defRPr>
            </a:pPr>
            <a:r>
              <a:t> |      (-1, 4)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conjugate(self, /)</a:t>
            </a:r>
          </a:p>
          <a:p>
            <a:pPr>
              <a:defRPr sz="1400">
                <a:latin typeface="Courier New"/>
              </a:defRPr>
            </a:pPr>
            <a:r>
              <a:t> |      Return self, the complex conjugate of any float.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hex(self, /)</a:t>
            </a:r>
          </a:p>
          <a:p>
            <a:pPr>
              <a:defRPr sz="1400">
                <a:latin typeface="Courier New"/>
              </a:defRPr>
            </a:pPr>
            <a:r>
              <a:t> |      Return a hexadecimal representation of a floating-point number.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(-0.1).hex()</a:t>
            </a:r>
          </a:p>
          <a:p>
            <a:pPr>
              <a:defRPr sz="1400">
                <a:latin typeface="Courier New"/>
              </a:defRPr>
            </a:pPr>
            <a:r>
              <a:t> |      '-0x1.999999999999ap-4'</a:t>
            </a:r>
          </a:p>
          <a:p>
            <a:pPr>
              <a:defRPr sz="1400">
                <a:latin typeface="Courier New"/>
              </a:defRPr>
            </a:pPr>
            <a:r>
              <a:t> |      &gt;&gt;&gt; 3.14159.hex()</a:t>
            </a:r>
          </a:p>
          <a:p>
            <a:pPr>
              <a:defRPr sz="1400">
                <a:latin typeface="Courier New"/>
              </a:defRPr>
            </a:pPr>
            <a:r>
              <a:t> |      '0x1.921f9f01b866ep+1'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is_integer(self, /)</a:t>
            </a:r>
          </a:p>
          <a:p>
            <a:pPr>
              <a:defRPr sz="1400">
                <a:latin typeface="Courier New"/>
              </a:defRPr>
            </a:pPr>
            <a:r>
              <a:t> |      Return True if the float is an integer.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Class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__getformat__(typestr, /) from builtins.type</a:t>
            </a:r>
          </a:p>
          <a:p>
            <a:pPr>
              <a:defRPr sz="1400">
                <a:latin typeface="Courier New"/>
              </a:defRPr>
            </a:pPr>
            <a:r>
              <a:t> |      You probably don't want to use this function.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  typestr</a:t>
            </a:r>
          </a:p>
          <a:p>
            <a:pPr>
              <a:defRPr sz="1400">
                <a:latin typeface="Courier New"/>
              </a:defRPr>
            </a:pPr>
            <a:r>
              <a:t> |          Must be 'double' or 'float'.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It exists mainly to be used in Python's test suite.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This function returns whichever of 'unknown', 'IEEE, big-endian' or 'IEEE,</a:t>
            </a:r>
          </a:p>
          <a:p>
            <a:pPr>
              <a:defRPr sz="1400">
                <a:latin typeface="Courier New"/>
              </a:defRPr>
            </a:pPr>
            <a:r>
              <a:t> |      little-endian' best describes the format of floating point numbers used by the</a:t>
            </a:r>
          </a:p>
          <a:p>
            <a:pPr>
              <a:defRPr sz="1400">
                <a:latin typeface="Courier New"/>
              </a:defRPr>
            </a:pPr>
            <a:r>
              <a:t> |      C type named by typestr.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__set_format__(typestr, fmt, /) from builtins.type</a:t>
            </a:r>
          </a:p>
          <a:p>
            <a:pPr>
              <a:defRPr sz="1400">
                <a:latin typeface="Courier New"/>
              </a:defRPr>
            </a:pPr>
            <a:r>
              <a:t> |      You probably don't want to use this function.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  typestr</a:t>
            </a:r>
          </a:p>
          <a:p>
            <a:pPr>
              <a:defRPr sz="1400">
                <a:latin typeface="Courier New"/>
              </a:defRPr>
            </a:pPr>
            <a:r>
              <a:t> |          Must be 'double' or 'float'.</a:t>
            </a:r>
          </a:p>
          <a:p>
            <a:pPr>
              <a:defRPr sz="1400">
                <a:latin typeface="Courier New"/>
              </a:defRPr>
            </a:pPr>
            <a:r>
              <a:t> |        fmt</a:t>
            </a:r>
          </a:p>
          <a:p>
            <a:pPr>
              <a:defRPr sz="1400">
                <a:latin typeface="Courier New"/>
              </a:defRPr>
            </a:pPr>
            <a:r>
              <a:t> |          Must be one of 'unknown', 'IEEE, big-endian' or 'IEEE, little-endian',</a:t>
            </a:r>
          </a:p>
          <a:p>
            <a:pPr>
              <a:defRPr sz="1400">
                <a:latin typeface="Courier New"/>
              </a:defRPr>
            </a:pPr>
            <a:r>
              <a:t> |          and in addition can only be one of the latter two if it appears to</a:t>
            </a:r>
          </a:p>
          <a:p>
            <a:pPr>
              <a:defRPr sz="1400">
                <a:latin typeface="Courier New"/>
              </a:defRPr>
            </a:pPr>
            <a:r>
              <a:t> |          match the underlying C reality.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It exists mainly to be used in Python's test suite.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Override the automatic determination of C-level floating point type.</a:t>
            </a:r>
          </a:p>
          <a:p>
            <a:pPr>
              <a:defRPr sz="1400">
                <a:latin typeface="Courier New"/>
              </a:defRPr>
            </a:pPr>
            <a:r>
              <a:t> |      This affects how floats are converted to and from binary strings.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fromhex(string, /)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 floating-point number from a hexadecimal string.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float.fromhex('0x1.ffffp10')</a:t>
            </a:r>
          </a:p>
          <a:p>
            <a:pPr>
              <a:defRPr sz="1400">
                <a:latin typeface="Courier New"/>
              </a:defRPr>
            </a:pPr>
            <a:r>
              <a:t> |      2047.984375</a:t>
            </a:r>
          </a:p>
          <a:p>
            <a:pPr>
              <a:defRPr sz="1400">
                <a:latin typeface="Courier New"/>
              </a:defRPr>
            </a:pPr>
            <a:r>
              <a:t> |      &gt;&gt;&gt; float.fromhex('-0x1p-1074')</a:t>
            </a:r>
          </a:p>
          <a:p>
            <a:pPr>
              <a:defRPr sz="1400">
                <a:latin typeface="Courier New"/>
              </a:defRPr>
            </a:pPr>
            <a:r>
              <a:t> |      -5e-324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Static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__new__(*args, **kwargs)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and return a new object.  See help(type) for accurate signature.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Data descriptors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imag</a:t>
            </a:r>
          </a:p>
          <a:p>
            <a:pPr>
              <a:defRPr sz="1400">
                <a:latin typeface="Courier New"/>
              </a:defRPr>
            </a:pPr>
            <a:r>
              <a:t> |      the imaginary part of a complex number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real</a:t>
            </a:r>
          </a:p>
          <a:p>
            <a:pPr>
              <a:defRPr sz="1400">
                <a:latin typeface="Courier New"/>
              </a:defRPr>
            </a:pPr>
            <a:r>
              <a:t> |      the real part of a complex number</a:t>
            </a:r>
          </a:p>
          <a:p>
            <a:pPr>
              <a:defRPr sz="1400">
                <a:latin typeface="Courier New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Help on float in random object: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random.LOG4 = class float(object)</a:t>
            </a:r>
          </a:p>
          <a:p>
            <a:pPr>
              <a:defRPr sz="1400">
                <a:latin typeface="Courier New"/>
              </a:defRPr>
            </a:pPr>
            <a:r>
              <a:t> |  random.LOG4(x=0, /)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Convert a string or number to a floating point number, if possible.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__abs__(self, /)</a:t>
            </a:r>
          </a:p>
          <a:p>
            <a:pPr>
              <a:defRPr sz="1400">
                <a:latin typeface="Courier New"/>
              </a:defRPr>
            </a:pPr>
            <a:r>
              <a:t> |      abs(self)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__add__(self,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self+value.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__bool__(self, /)</a:t>
            </a:r>
          </a:p>
          <a:p>
            <a:pPr>
              <a:defRPr sz="1400">
                <a:latin typeface="Courier New"/>
              </a:defRPr>
            </a:pPr>
            <a:r>
              <a:t> |      self != 0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__divmod__(self,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divmod(self, value).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__eq__(self,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self==value.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__float__(self, /)</a:t>
            </a:r>
          </a:p>
          <a:p>
            <a:pPr>
              <a:defRPr sz="1400">
                <a:latin typeface="Courier New"/>
              </a:defRPr>
            </a:pPr>
            <a:r>
              <a:t> |      float(self)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__floordiv__(self,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self//value.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__format__(self, format_spec, /)</a:t>
            </a:r>
          </a:p>
          <a:p>
            <a:pPr>
              <a:defRPr sz="1400">
                <a:latin typeface="Courier New"/>
              </a:defRPr>
            </a:pPr>
            <a:r>
              <a:t> |      Formats the float according to format_spec.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__getattribute__(self, name, /)</a:t>
            </a:r>
          </a:p>
          <a:p>
            <a:pPr>
              <a:defRPr sz="1400">
                <a:latin typeface="Courier New"/>
              </a:defRPr>
            </a:pPr>
            <a:r>
              <a:t> |      Return getattr(self, name).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__getnewargs__(self, /)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self&gt;value.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__hash__(self, /)</a:t>
            </a:r>
          </a:p>
          <a:p>
            <a:pPr>
              <a:defRPr sz="1400">
                <a:latin typeface="Courier New"/>
              </a:defRPr>
            </a:pPr>
            <a:r>
              <a:t> |      Return hash(self).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__int__(self, /)</a:t>
            </a:r>
          </a:p>
          <a:p>
            <a:pPr>
              <a:defRPr sz="1400">
                <a:latin typeface="Courier New"/>
              </a:defRPr>
            </a:pPr>
            <a:r>
              <a:t> |      int(self)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__lt__(self,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self&lt;value.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self%value.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__mul__(self,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self*value.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self!=value.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__neg__(self, /)</a:t>
            </a:r>
          </a:p>
          <a:p>
            <a:pPr>
              <a:defRPr sz="1400">
                <a:latin typeface="Courier New"/>
              </a:defRPr>
            </a:pPr>
            <a:r>
              <a:t> |      -self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__pos__(self, /)</a:t>
            </a:r>
          </a:p>
          <a:p>
            <a:pPr>
              <a:defRPr sz="1400">
                <a:latin typeface="Courier New"/>
              </a:defRPr>
            </a:pPr>
            <a:r>
              <a:t> |      +self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__pow__(self, value, mod=None, /)</a:t>
            </a:r>
          </a:p>
          <a:p>
            <a:pPr>
              <a:defRPr sz="1400">
                <a:latin typeface="Courier New"/>
              </a:defRPr>
            </a:pPr>
            <a:r>
              <a:t> |      Return pow(self, value, mod).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__radd__(self,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value+self.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__rdivmod__(self,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divmod(value, 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__repr__(self, /)</a:t>
            </a:r>
          </a:p>
          <a:p>
            <a:pPr>
              <a:defRPr sz="1400">
                <a:latin typeface="Courier New"/>
              </a:defRPr>
            </a:pPr>
            <a:r>
              <a:t> |      Return repr(self).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__rfloordiv__(self,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value//self.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__rmod__(self,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value%self.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__rmul__(self,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value*self.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__round__(self, ndigits=None, /)</a:t>
            </a:r>
          </a:p>
          <a:p>
            <a:pPr>
              <a:defRPr sz="1400">
                <a:latin typeface="Courier New"/>
              </a:defRPr>
            </a:pPr>
            <a:r>
              <a:t> |      Return the Integral closest to x, rounding half toward even.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When an argument is passed, work like built-in round(x, ndigits).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__rpow__(self, value, mod=None, /)</a:t>
            </a:r>
          </a:p>
          <a:p>
            <a:pPr>
              <a:defRPr sz="1400">
                <a:latin typeface="Courier New"/>
              </a:defRPr>
            </a:pPr>
            <a:r>
              <a:t> |      Return pow(value, self, mod).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__rsub__(self,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value-self.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__rtruediv__(self,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value/self.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__str__(self, /)</a:t>
            </a:r>
          </a:p>
          <a:p>
            <a:pPr>
              <a:defRPr sz="1400">
                <a:latin typeface="Courier New"/>
              </a:defRPr>
            </a:pPr>
            <a:r>
              <a:t> |      Return str(self).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__sub__(self,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self-value.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__truediv__(self, value, /)</a:t>
            </a:r>
          </a:p>
          <a:p>
            <a:pPr>
              <a:defRPr sz="1400">
                <a:latin typeface="Courier New"/>
              </a:defRPr>
            </a:pPr>
            <a:r>
              <a:t> |      Return self/value.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__trunc__(self, /)</a:t>
            </a:r>
          </a:p>
          <a:p>
            <a:pPr>
              <a:defRPr sz="1400">
                <a:latin typeface="Courier New"/>
              </a:defRPr>
            </a:pPr>
            <a:r>
              <a:t> |      Return the Integral closest to x between 0 and x.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as_integer_ratio(self, /)</a:t>
            </a:r>
          </a:p>
          <a:p>
            <a:pPr>
              <a:defRPr sz="1400">
                <a:latin typeface="Courier New"/>
              </a:defRPr>
            </a:pPr>
            <a:r>
              <a:t> |      Return integer ratio.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Return a pair of integers, whose ratio is exactly equal to the original float</a:t>
            </a:r>
          </a:p>
          <a:p>
            <a:pPr>
              <a:defRPr sz="1400">
                <a:latin typeface="Courier New"/>
              </a:defRPr>
            </a:pPr>
            <a:r>
              <a:t> |      and with a positive denominator.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Raise OverflowError on infinities and a ValueError on NaNs.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(10.0).as_integer_ratio()</a:t>
            </a:r>
          </a:p>
          <a:p>
            <a:pPr>
              <a:defRPr sz="1400">
                <a:latin typeface="Courier New"/>
              </a:defRPr>
            </a:pPr>
            <a:r>
              <a:t> |      (10, 1)</a:t>
            </a:r>
          </a:p>
          <a:p>
            <a:pPr>
              <a:defRPr sz="1400">
                <a:latin typeface="Courier New"/>
              </a:defRPr>
            </a:pPr>
            <a:r>
              <a:t> |      &gt;&gt;&gt; (0.0).as_integer_ratio()</a:t>
            </a:r>
          </a:p>
          <a:p>
            <a:pPr>
              <a:defRPr sz="1400">
                <a:latin typeface="Courier New"/>
              </a:defRPr>
            </a:pPr>
            <a:r>
              <a:t> |      (0, 1)</a:t>
            </a:r>
          </a:p>
          <a:p>
            <a:pPr>
              <a:defRPr sz="1400">
                <a:latin typeface="Courier New"/>
              </a:defRPr>
            </a:pPr>
            <a:r>
              <a:t> |      &gt;&gt;&gt; (-.25).as_integer_ratio()</a:t>
            </a:r>
          </a:p>
          <a:p>
            <a:pPr>
              <a:defRPr sz="1400">
                <a:latin typeface="Courier New"/>
              </a:defRPr>
            </a:pPr>
            <a:r>
              <a:t> |      (-1, 4)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conjugate(self, /)</a:t>
            </a:r>
          </a:p>
          <a:p>
            <a:pPr>
              <a:defRPr sz="1400">
                <a:latin typeface="Courier New"/>
              </a:defRPr>
            </a:pPr>
            <a:r>
              <a:t> |      Return self, the complex conjugate of any float.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hex(self, /)</a:t>
            </a:r>
          </a:p>
          <a:p>
            <a:pPr>
              <a:defRPr sz="1400">
                <a:latin typeface="Courier New"/>
              </a:defRPr>
            </a:pPr>
            <a:r>
              <a:t> |      Return a hexadecimal representation of a floating-point number.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(-0.1).hex()</a:t>
            </a:r>
          </a:p>
          <a:p>
            <a:pPr>
              <a:defRPr sz="1400">
                <a:latin typeface="Courier New"/>
              </a:defRPr>
            </a:pPr>
            <a:r>
              <a:t> |      '-0x1.999999999999ap-4'</a:t>
            </a:r>
          </a:p>
          <a:p>
            <a:pPr>
              <a:defRPr sz="1400">
                <a:latin typeface="Courier New"/>
              </a:defRPr>
            </a:pPr>
            <a:r>
              <a:t> |      &gt;&gt;&gt; 3.14159.hex()</a:t>
            </a:r>
          </a:p>
          <a:p>
            <a:pPr>
              <a:defRPr sz="1400">
                <a:latin typeface="Courier New"/>
              </a:defRPr>
            </a:pPr>
            <a:r>
              <a:t> |      '0x1.921f9f01b866ep+1'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is_integer(self, /)</a:t>
            </a:r>
          </a:p>
          <a:p>
            <a:pPr>
              <a:defRPr sz="1400">
                <a:latin typeface="Courier New"/>
              </a:defRPr>
            </a:pPr>
            <a:r>
              <a:t> |      Return True if the float is an integer.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Class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__getformat__(typestr, /) from builtins.type</a:t>
            </a:r>
          </a:p>
          <a:p>
            <a:pPr>
              <a:defRPr sz="1400">
                <a:latin typeface="Courier New"/>
              </a:defRPr>
            </a:pPr>
            <a:r>
              <a:t> |      You probably don't want to use this function.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  typestr</a:t>
            </a:r>
          </a:p>
          <a:p>
            <a:pPr>
              <a:defRPr sz="1400">
                <a:latin typeface="Courier New"/>
              </a:defRPr>
            </a:pPr>
            <a:r>
              <a:t> |          Must be 'double' or 'float'.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It exists mainly to be used in Python's test suite.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This function returns whichever of 'unknown', 'IEEE, big-endian' or 'IEEE,</a:t>
            </a:r>
          </a:p>
          <a:p>
            <a:pPr>
              <a:defRPr sz="1400">
                <a:latin typeface="Courier New"/>
              </a:defRPr>
            </a:pPr>
            <a:r>
              <a:t> |      little-endian' best describes the format of floating point numbers used by the</a:t>
            </a:r>
          </a:p>
          <a:p>
            <a:pPr>
              <a:defRPr sz="1400">
                <a:latin typeface="Courier New"/>
              </a:defRPr>
            </a:pPr>
            <a:r>
              <a:t> |      C type named by typestr.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__set_format__(typestr, fmt, /) from builtins.type</a:t>
            </a:r>
          </a:p>
          <a:p>
            <a:pPr>
              <a:defRPr sz="1400">
                <a:latin typeface="Courier New"/>
              </a:defRPr>
            </a:pPr>
            <a:r>
              <a:t> |      You probably don't want to use this function.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  typestr</a:t>
            </a:r>
          </a:p>
          <a:p>
            <a:pPr>
              <a:defRPr sz="1400">
                <a:latin typeface="Courier New"/>
              </a:defRPr>
            </a:pPr>
            <a:r>
              <a:t> |          Must be 'double' or 'float'.</a:t>
            </a:r>
          </a:p>
          <a:p>
            <a:pPr>
              <a:defRPr sz="1400">
                <a:latin typeface="Courier New"/>
              </a:defRPr>
            </a:pPr>
            <a:r>
              <a:t> |        fmt</a:t>
            </a:r>
          </a:p>
          <a:p>
            <a:pPr>
              <a:defRPr sz="1400">
                <a:latin typeface="Courier New"/>
              </a:defRPr>
            </a:pPr>
            <a:r>
              <a:t> |          Must be one of 'unknown', 'IEEE, big-endian' or 'IEEE, little-endian',</a:t>
            </a:r>
          </a:p>
          <a:p>
            <a:pPr>
              <a:defRPr sz="1400">
                <a:latin typeface="Courier New"/>
              </a:defRPr>
            </a:pPr>
            <a:r>
              <a:t> |          and in addition can only be one of the latter two if it appears to</a:t>
            </a:r>
          </a:p>
          <a:p>
            <a:pPr>
              <a:defRPr sz="1400">
                <a:latin typeface="Courier New"/>
              </a:defRPr>
            </a:pPr>
            <a:r>
              <a:t> |          match the underlying C reality.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It exists mainly to be used in Python's test suite.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Override the automatic determination of C-level floating point type.</a:t>
            </a:r>
          </a:p>
          <a:p>
            <a:pPr>
              <a:defRPr sz="1400">
                <a:latin typeface="Courier New"/>
              </a:defRPr>
            </a:pPr>
            <a:r>
              <a:t> |      This affects how floats are converted to and from binary strings.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fromhex(string, /)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 floating-point number from a hexadecimal string.</a:t>
            </a:r>
          </a:p>
          <a:p>
            <a:pPr>
              <a:defRPr sz="1400">
                <a:latin typeface="Courier New"/>
              </a:defRPr>
            </a:pPr>
            <a:r>
              <a:t> |      </a:t>
            </a:r>
          </a:p>
          <a:p>
            <a:pPr>
              <a:defRPr sz="1400">
                <a:latin typeface="Courier New"/>
              </a:defRPr>
            </a:pPr>
            <a:r>
              <a:t> |      &gt;&gt;&gt; float.fromhex('0x1.ffffp10')</a:t>
            </a:r>
          </a:p>
          <a:p>
            <a:pPr>
              <a:defRPr sz="1400">
                <a:latin typeface="Courier New"/>
              </a:defRPr>
            </a:pPr>
            <a:r>
              <a:t> |      2047.984375</a:t>
            </a:r>
          </a:p>
          <a:p>
            <a:pPr>
              <a:defRPr sz="1400">
                <a:latin typeface="Courier New"/>
              </a:defRPr>
            </a:pPr>
            <a:r>
              <a:t> |      &gt;&gt;&gt; float.fromhex('-0x1p-1074')</a:t>
            </a:r>
          </a:p>
          <a:p>
            <a:pPr>
              <a:defRPr sz="1400">
                <a:latin typeface="Courier New"/>
              </a:defRPr>
            </a:pPr>
            <a:r>
              <a:t> |      -5e-324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Static methods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__new__(*args, **kwargs) from builtins.type</a:t>
            </a:r>
          </a:p>
          <a:p>
            <a:pPr>
              <a:defRPr sz="1400">
                <a:latin typeface="Courier New"/>
              </a:defRPr>
            </a:pPr>
            <a:r>
              <a:t> |      Create and return a new object.  See help(type) for accurate signature.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----------------------------------------------------------------------</a:t>
            </a:r>
          </a:p>
          <a:p>
            <a:pPr>
              <a:defRPr sz="1400">
                <a:latin typeface="Courier New"/>
              </a:defRPr>
            </a:pPr>
            <a:r>
              <a:t> |  Data descriptors defined here: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imag</a:t>
            </a:r>
          </a:p>
          <a:p>
            <a:pPr>
              <a:defRPr sz="1400">
                <a:latin typeface="Courier New"/>
              </a:defRPr>
            </a:pPr>
            <a:r>
              <a:t> |      the imaginary part of a complex number</a:t>
            </a:r>
          </a:p>
          <a:p>
            <a:pPr>
              <a:defRPr sz="1400">
                <a:latin typeface="Courier New"/>
              </a:defRPr>
            </a:pPr>
            <a:r>
              <a:t> |  </a:t>
            </a:r>
          </a:p>
          <a:p>
            <a:pPr>
              <a:defRPr sz="1400">
                <a:latin typeface="Courier New"/>
              </a:defRPr>
            </a:pPr>
            <a:r>
              <a:t> |  real</a:t>
            </a:r>
          </a:p>
          <a:p>
            <a:pPr>
              <a:defRPr sz="1400">
                <a:latin typeface="Courier New"/>
              </a:defRPr>
            </a:pPr>
            <a:r>
              <a:t> |      the real part of a complex number</a:t>
            </a:r>
          </a:p>
          <a:p>
            <a:pPr>
              <a:defRPr sz="1400">
                <a:latin typeface="Courier New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paretovariate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Help on method paretovariate in random: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random.paretovariate = paretovariate(alpha) method of random.Random instance</a:t>
            </a:r>
          </a:p>
          <a:p>
            <a:pPr>
              <a:defRPr sz="1400">
                <a:latin typeface="Courier New"/>
              </a:defRPr>
            </a:pPr>
            <a:r>
              <a:t>    Pareto distribution.  alpha is the shape parameter.</a:t>
            </a:r>
          </a:p>
          <a:p>
            <a:pPr>
              <a:defRPr sz="1400">
                <a:latin typeface="Courier New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