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чат-бота в </a:t>
            </a:r>
            <a:r>
              <a:rPr lang="ru-RU" dirty="0" err="1" smtClean="0"/>
              <a:t>дискорде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2 курса Яндекс Лицея Курочкин Григорий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95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– создание чат-бота развлекательной направленности, целью которого является рассказ анекдотов и показ смешных картинок при помощи библиотеки </a:t>
            </a:r>
            <a:r>
              <a:rPr lang="en-US" dirty="0" smtClean="0"/>
              <a:t>discord </a:t>
            </a:r>
            <a:r>
              <a:rPr lang="ru-RU" dirty="0" smtClean="0"/>
              <a:t>и </a:t>
            </a:r>
            <a:r>
              <a:rPr lang="en-US" dirty="0" smtClean="0"/>
              <a:t>logging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58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написании программного кода игры использовались технологии ООП – классы, что дает множество неоспоримых плюсов.</a:t>
            </a:r>
          </a:p>
          <a:p>
            <a:r>
              <a:rPr lang="ru-RU" dirty="0" smtClean="0"/>
              <a:t>Весь </a:t>
            </a:r>
            <a:r>
              <a:rPr lang="ru-RU" dirty="0"/>
              <a:t>спектр возникнувших при разработке задач в последней версии был решен при использовании только библиотек </a:t>
            </a:r>
            <a:r>
              <a:rPr lang="en-US" dirty="0" smtClean="0"/>
              <a:t>random, discord </a:t>
            </a:r>
            <a:r>
              <a:rPr lang="ru-RU" dirty="0" smtClean="0"/>
              <a:t>и </a:t>
            </a:r>
            <a:r>
              <a:rPr lang="en-US" dirty="0" smtClean="0"/>
              <a:t>logging. </a:t>
            </a:r>
          </a:p>
          <a:p>
            <a:r>
              <a:rPr lang="ru-RU" dirty="0" smtClean="0"/>
              <a:t>Для хранения и показа анекдотов и </a:t>
            </a:r>
            <a:r>
              <a:rPr lang="ru-RU" dirty="0" err="1" smtClean="0"/>
              <a:t>мемов</a:t>
            </a:r>
            <a:r>
              <a:rPr lang="ru-RU" dirty="0" smtClean="0"/>
              <a:t> используется работа с файлами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7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Цели, поставленные в начале разработки, были достигнуты вполне, но есть еще куда стремится.</a:t>
            </a:r>
          </a:p>
          <a:p>
            <a:r>
              <a:rPr lang="ru-RU" dirty="0"/>
              <a:t>Среди перспективных направлений усовершенствований проекта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Расширение базы контента от бота путем подключения его к специализированным </a:t>
            </a:r>
            <a:r>
              <a:rPr lang="ru-RU" dirty="0" err="1" smtClean="0"/>
              <a:t>интернет-ресурсам</a:t>
            </a:r>
            <a:endParaRPr lang="ru-RU" dirty="0" smtClean="0"/>
          </a:p>
          <a:p>
            <a:pPr lvl="1"/>
            <a:r>
              <a:rPr lang="ru-RU" dirty="0" smtClean="0"/>
              <a:t>Усовершенствование функции показа новостей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93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</TotalTime>
  <Words>126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Создание чат-бота в дискорде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чат-бота в дискорде</dc:title>
  <dc:creator>Гриша</dc:creator>
  <cp:lastModifiedBy>Гриша</cp:lastModifiedBy>
  <cp:revision>1</cp:revision>
  <dcterms:created xsi:type="dcterms:W3CDTF">2023-05-04T13:18:12Z</dcterms:created>
  <dcterms:modified xsi:type="dcterms:W3CDTF">2023-05-04T13:26:25Z</dcterms:modified>
</cp:coreProperties>
</file>