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8980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4315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77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1653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705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970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9818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6944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0635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845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0C36-6F24-4154-9623-F36B53F9D991}" type="datetimeFigureOut">
              <a:rPr lang="et-EE" smtClean="0"/>
              <a:t>17.11.2016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8F15-6DFC-487C-9ECA-EA7BDC60C3D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200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Home page</a:t>
            </a:r>
            <a:endParaRPr lang="et-E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Поле для </a:t>
            </a:r>
            <a:r>
              <a:rPr lang="et-EE" dirty="0" smtClean="0"/>
              <a:t>login</a:t>
            </a:r>
          </a:p>
          <a:p>
            <a:r>
              <a:rPr lang="ru-RU" dirty="0" smtClean="0"/>
              <a:t>Отображение предложений(самых последних, самых выгодных</a:t>
            </a:r>
            <a:r>
              <a:rPr lang="ru-RU" dirty="0" smtClean="0"/>
              <a:t>?)</a:t>
            </a:r>
          </a:p>
          <a:p>
            <a:r>
              <a:rPr lang="ru-RU" dirty="0" smtClean="0"/>
              <a:t>Поис предложений по категориям</a:t>
            </a:r>
            <a:endParaRPr lang="ru-RU" dirty="0" smtClean="0"/>
          </a:p>
          <a:p>
            <a:r>
              <a:rPr lang="ru-RU" dirty="0" smtClean="0"/>
              <a:t>Ссылка на регистрацию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43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Registration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Нет одинаковых </a:t>
            </a:r>
            <a:r>
              <a:rPr lang="et-EE" sz="2000" dirty="0" smtClean="0"/>
              <a:t>login id</a:t>
            </a:r>
          </a:p>
          <a:p>
            <a:r>
              <a:rPr lang="ru-RU" sz="2000" dirty="0" smtClean="0"/>
              <a:t>Нет слишком легкого </a:t>
            </a:r>
            <a:r>
              <a:rPr lang="ru-RU" sz="2000" dirty="0" smtClean="0"/>
              <a:t>пароля</a:t>
            </a:r>
          </a:p>
          <a:p>
            <a:r>
              <a:rPr lang="ru-RU" sz="2000" dirty="0" smtClean="0"/>
              <a:t>Номер телефона</a:t>
            </a:r>
          </a:p>
          <a:p>
            <a:r>
              <a:rPr lang="ru-RU" sz="2000" dirty="0" smtClean="0"/>
              <a:t>Нет одинакого </a:t>
            </a:r>
            <a:r>
              <a:rPr lang="et-EE" sz="2000" dirty="0" smtClean="0"/>
              <a:t>email (</a:t>
            </a:r>
            <a:r>
              <a:rPr lang="et-EE" sz="2000" dirty="0" err="1" smtClean="0"/>
              <a:t>email</a:t>
            </a:r>
            <a:r>
              <a:rPr lang="et-EE" sz="2000" dirty="0" smtClean="0"/>
              <a:t> </a:t>
            </a:r>
            <a:r>
              <a:rPr lang="ru-RU" sz="2000" dirty="0" smtClean="0"/>
              <a:t>уже используется)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 marL="0" indent="0">
              <a:buNone/>
            </a:pP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108740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Baza(</a:t>
            </a:r>
            <a:r>
              <a:rPr lang="ru-RU" dirty="0" smtClean="0"/>
              <a:t>клиенты)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Name</a:t>
            </a:r>
            <a:r>
              <a:rPr lang="et-EE" dirty="0" smtClean="0"/>
              <a:t>, </a:t>
            </a:r>
            <a:r>
              <a:rPr lang="et-EE" dirty="0" err="1" smtClean="0"/>
              <a:t>Surname</a:t>
            </a:r>
            <a:endParaRPr lang="et-EE" dirty="0" smtClean="0"/>
          </a:p>
          <a:p>
            <a:r>
              <a:rPr lang="et-EE" dirty="0" err="1" smtClean="0"/>
              <a:t>Username</a:t>
            </a:r>
            <a:endParaRPr lang="et-EE" dirty="0" smtClean="0"/>
          </a:p>
          <a:p>
            <a:r>
              <a:rPr lang="et-EE" dirty="0" smtClean="0"/>
              <a:t>Email</a:t>
            </a:r>
          </a:p>
          <a:p>
            <a:r>
              <a:rPr lang="et-EE" dirty="0" err="1" smtClean="0"/>
              <a:t>Password</a:t>
            </a:r>
            <a:endParaRPr lang="ru-RU" dirty="0" smtClean="0"/>
          </a:p>
          <a:p>
            <a:r>
              <a:rPr lang="et-EE" dirty="0" smtClean="0"/>
              <a:t>Telefon</a:t>
            </a:r>
          </a:p>
        </p:txBody>
      </p:sp>
    </p:spTree>
    <p:extLst>
      <p:ext uri="{BB962C8B-B14F-4D97-AF65-F5344CB8AC3E}">
        <p14:creationId xmlns:p14="http://schemas.microsoft.com/office/powerpoint/2010/main" val="44833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Baza</a:t>
            </a:r>
            <a:r>
              <a:rPr lang="et-EE" dirty="0" smtClean="0"/>
              <a:t> 2</a:t>
            </a:r>
            <a:r>
              <a:rPr lang="ru-RU" dirty="0" smtClean="0"/>
              <a:t>(услуги)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Название обьявления</a:t>
            </a:r>
          </a:p>
          <a:p>
            <a:r>
              <a:rPr lang="ru-RU" dirty="0" smtClean="0"/>
              <a:t>Тип сделки(аренда или поиск)</a:t>
            </a:r>
          </a:p>
          <a:p>
            <a:r>
              <a:rPr lang="ru-RU" dirty="0" smtClean="0"/>
              <a:t>Доп информация</a:t>
            </a:r>
          </a:p>
          <a:p>
            <a:r>
              <a:rPr lang="ru-RU" dirty="0" smtClean="0"/>
              <a:t>!Добавить фото!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6219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Home page</vt:lpstr>
      <vt:lpstr>Registration</vt:lpstr>
      <vt:lpstr>Baza(клиенты)</vt:lpstr>
      <vt:lpstr>Baza 2(услуги)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Windows User</dc:creator>
  <cp:lastModifiedBy>Windows User</cp:lastModifiedBy>
  <cp:revision>8</cp:revision>
  <dcterms:created xsi:type="dcterms:W3CDTF">2016-11-16T13:19:32Z</dcterms:created>
  <dcterms:modified xsi:type="dcterms:W3CDTF">2016-11-17T13:35:23Z</dcterms:modified>
</cp:coreProperties>
</file>