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F082-6407-4883-BA44-2FCA8B0E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EBD4F-9677-42E4-97E9-865C5FF79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37B4E-313E-40BC-9CAD-91610B78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405A7-4D19-458C-AC09-73B4D65D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6DD21-0687-49EB-9869-D982A5EA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F1F3-20D1-4114-AF59-551917B3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A06C7-F442-471D-972C-DB4B6F1C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AE718-ED1A-4404-9F46-E95909FB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B54F4-3FD7-4EBE-98C0-219A31E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7E21-B4BD-4B9A-B4CE-FEEBA8AA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8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8841D9-FC63-4E44-AD08-6FD6CA604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BD3D3-5195-4946-8FE3-67DC77858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0A84C-8E51-4BCC-A621-093FD67E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8E18A-77A2-45B4-8274-7F22C8A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4E27B-05A0-4286-A118-9D6611BC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10D3B-CA29-493E-B3A1-35B95890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77E07-7C90-403C-9667-141D9A14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A09CA-0A17-4CF3-85A8-4D64A5F8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D0A91-3A74-4ACE-8AB4-49787F10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9252D-DAF1-4EEE-8F4F-D19F3C1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F5FAB-7B9D-41BF-8888-0A557EA0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FE736-1279-4C5E-8E5A-02F1732F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32A81-54E2-42E1-BDA9-C4165BEC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39E7F-50D3-4523-9951-1523CC80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D94EA-D4D3-4DE3-86F6-996D291C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7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14CAB-6702-4A01-9FB4-0B6EA635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57CFD-9621-48E8-A155-2917AC20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0664B-F877-49DA-938D-CAE625651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D7AAD-53F3-46C2-A1F0-AA77A96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084B6-55E7-4965-A61B-85962BCD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172C9-F475-43BE-8EF7-FAC44B1F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1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2E25F-F2AA-43DF-98F0-100E492B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92E1A-1756-43A4-B10D-D7DEC518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6825E-1EA2-418A-8BB3-BBC77AEE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6AB99-E91C-473A-BE2D-4DE299B89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47EBF4-EA1D-44B5-97BB-7614907A5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9DA71B-9F13-4003-B4D8-0743F6BF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CCBA3-ACDD-4168-A3E2-E6608F11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11B46B-81DF-4B1A-BC76-0EB2B793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C0DC9-DADD-408D-B8AB-E664C933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0259E2-A086-47D1-88E4-F5E6D6D5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A68CAA-934A-4C0F-886C-E64CF793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5427F-857F-4DDE-93DF-4F4A9A02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9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15DDE2-188A-4B52-99DD-FB0A11D6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E44A5-9315-4B08-8B33-205E724A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34E5C-81D9-4215-9029-E57D7B6A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0AB86-4D80-4053-A0AC-0B65F516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64F8A-9325-4271-99F8-DB2EF316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F2AD-7E4B-4633-98A0-11212FCB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403AD-D090-412F-B41E-DB7BA834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1DC7B-97AF-4FE7-ACB6-2604E133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FAEA2-4F10-47BD-88DC-BA0F2E39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C694F-AC19-41EC-AFD4-40FEBF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55034-1ED7-4114-AF11-1AF142D0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08540-4F19-4036-BB94-9350229B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64344-8E78-4C64-ABA5-FC7A61AA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8FBF3-C516-4957-BB25-2637EC75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3CE17-5FAA-4CA0-B248-04A4B544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C9CF12-8BB8-4216-8D5A-A9686F60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E8F4-3920-4B60-BBAF-4E2A2C66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D444E-CE7D-403C-91EC-D9855791E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E473-1C61-4351-93C7-8F36384F6E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1B428-452E-49F5-BEA9-EC644B834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CDB06-272E-49A2-83FF-1285E6CAF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09AF-6BCA-4DBE-AC1D-B265F240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0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223032-01FE-47A0-8CD5-958005EEFA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6830" y="532268"/>
            <a:ext cx="2734670" cy="4984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2805AA-CC11-4DA0-A8E8-580A4C178189}"/>
              </a:ext>
            </a:extLst>
          </p:cNvPr>
          <p:cNvSpPr/>
          <p:nvPr/>
        </p:nvSpPr>
        <p:spPr>
          <a:xfrm>
            <a:off x="9376013" y="976157"/>
            <a:ext cx="26391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Build trust in collaborative innovation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99C12-2749-4AA0-AD5A-F1E216097B14}"/>
              </a:ext>
            </a:extLst>
          </p:cNvPr>
          <p:cNvSpPr txBox="1"/>
          <p:nvPr/>
        </p:nvSpPr>
        <p:spPr>
          <a:xfrm>
            <a:off x="190500" y="88160"/>
            <a:ext cx="8820150" cy="1343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회사</a:t>
            </a:r>
            <a:r>
              <a:rPr lang="en-US" altLang="ko-KR" sz="1400" dirty="0"/>
              <a:t>(</a:t>
            </a:r>
            <a:r>
              <a:rPr lang="ko-KR" altLang="en-US" sz="1400" dirty="0"/>
              <a:t>팀</a:t>
            </a:r>
            <a:r>
              <a:rPr lang="en-US" altLang="ko-KR" sz="1400" dirty="0"/>
              <a:t>)</a:t>
            </a:r>
            <a:r>
              <a:rPr lang="ko-KR" altLang="en-US" sz="1400" dirty="0"/>
              <a:t>명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superJEB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■ 회사형태</a:t>
            </a:r>
            <a:r>
              <a:rPr lang="en-US" altLang="ko-KR" sz="1400" dirty="0"/>
              <a:t>: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■ 구성원</a:t>
            </a:r>
            <a:r>
              <a:rPr lang="en-US" altLang="ko-KR" sz="1400" dirty="0"/>
              <a:t>: </a:t>
            </a:r>
            <a:r>
              <a:rPr lang="ko-KR" altLang="en-US" sz="1400" dirty="0"/>
              <a:t>대표자 김은나 외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이준범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성보람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■ 사업장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주업무</a:t>
            </a:r>
            <a:r>
              <a:rPr lang="en-US" altLang="ko-KR" sz="1400" dirty="0"/>
              <a:t>) </a:t>
            </a:r>
            <a:r>
              <a:rPr lang="ko-KR" altLang="en-US" sz="1400" dirty="0"/>
              <a:t>소재지</a:t>
            </a:r>
            <a:r>
              <a:rPr lang="en-US" altLang="ko-KR" sz="1400" dirty="0"/>
              <a:t>: </a:t>
            </a:r>
            <a:r>
              <a:rPr lang="ko-KR" altLang="en-US" sz="1400" dirty="0"/>
              <a:t>인하대학교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1A30A-3EED-4E34-AF2E-036DF0073CC6}"/>
              </a:ext>
            </a:extLst>
          </p:cNvPr>
          <p:cNvSpPr txBox="1"/>
          <p:nvPr/>
        </p:nvSpPr>
        <p:spPr>
          <a:xfrm>
            <a:off x="190500" y="1548474"/>
            <a:ext cx="11810999" cy="52213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제품</a:t>
            </a:r>
            <a:r>
              <a:rPr lang="en-US" altLang="ko-KR" sz="1400" dirty="0"/>
              <a:t>/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&lt;</a:t>
            </a:r>
            <a:r>
              <a:rPr lang="ko-KR" altLang="ko-KR" sz="13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올인원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</a:t>
            </a:r>
            <a:r>
              <a:rPr lang="ko-KR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홀인원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 : </a:t>
            </a:r>
            <a:r>
              <a:rPr lang="ko-KR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여행을 한번에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</a:t>
            </a:r>
            <a:r>
              <a:rPr lang="ko-KR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어플 완전 홀인원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!&gt;</a:t>
            </a:r>
            <a:endParaRPr lang="ko-KR" altLang="ko-KR" sz="13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“wheeling”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어플을 통해서 공공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개인자전거를 이용한 자전거 여행 전용 네비게이션과 여행정보를 제공하는 복합형 관광 네비게이션 서비스이다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공공자전거 이용 시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대여소 위치정보와 대여 서비스 방법을 소개하여 사용자의 공공자전거 사용을 돕고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주변 관광지 정보를 제공하여 여행지의 선택을 돕는다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선택한 여행지들을 경로로 저장하여 관리할 수 있다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또한 이렇게 선택된 여행지까지 네비게이션 서비스를 제공한다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ko-KR" altLang="ko-KR" sz="1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ko-KR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주요서비스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  <a:endParaRPr lang="ko-KR" altLang="ko-KR" sz="13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네비게이션 </a:t>
            </a:r>
            <a:endParaRPr lang="en-US" altLang="ko-KR" sz="1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이용가능</a:t>
            </a:r>
            <a:r>
              <a:rPr lang="ko-KR" altLang="en-US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최단 경로 정보 제공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경유지 설정 가능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위치에 따른 </a:t>
            </a:r>
            <a:r>
              <a:rPr lang="ko-KR" altLang="en-US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인근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관광정보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도착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예상시간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칼로리 소비정도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속도 표시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ko-KR" sz="1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국내 대표 관광지에 대한 정보와 공공자전거 이용정보 제공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관광지별 리뷰 작성 및 공유 가능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공공자전거 이용 시 </a:t>
            </a:r>
            <a:r>
              <a:rPr lang="ko-KR" altLang="en-US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나의 대여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현황 알림 서비스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)</a:t>
            </a:r>
            <a:endParaRPr lang="ko-KR" altLang="ko-KR" sz="1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대여소와 자전거 정비소 위치정보 제공</a:t>
            </a:r>
            <a:b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사용자에 따른 다중언어 설정 가능</a:t>
            </a:r>
          </a:p>
          <a:p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날짜 별 여행 계획 저장 가능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날짜 별 예상 날씨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미세먼지 정보 제공을 통하여 계획을 도움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경로에 따른 자전거 대여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반납 최적위치 제공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ko-KR" sz="1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시장</a:t>
            </a:r>
            <a:r>
              <a:rPr lang="en-US" altLang="ko-KR" sz="1400" dirty="0"/>
              <a:t>/Market</a:t>
            </a:r>
          </a:p>
          <a:p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ko-KR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방탄소년단 같은 어플 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1040</a:t>
            </a:r>
            <a:r>
              <a:rPr lang="ko-KR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세대와 외국인을 빠져들게 하다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  <a:endParaRPr lang="ko-KR" altLang="ko-KR" sz="13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“wheeling”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서비스는 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1040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세대를 겨냥한다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서비스의 주요 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item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자전거이기 때문에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자가동력을 이용하여 여행을 즐길 수 있는 나이대인 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1040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주요 고객 정하게 되었다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또한 언어 설정을 가능하게 하여 외국어 서비스를 제공할 예정으로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한국여행을 온 외국인들 또한 고객층으로 선정하게 되었다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3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ko-KR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부흥운동의 물살을 타다</a:t>
            </a:r>
            <a:r>
              <a:rPr lang="en-US" altLang="ko-KR" sz="13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  <a:endParaRPr lang="ko-KR" altLang="ko-KR" sz="13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전국의 각 지자체에서 자전거 대여사업을 시작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시행하고 있다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우리 서비스는 이 물살을 타려 한다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공공자전거의 사용이 가능한 지자체 모두가 시장이 될 수 있으며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개인자전거를 이용하는 사용자가 있는 어디든 시장이 될 수 있다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</a:t>
            </a:r>
            <a:r>
              <a:rPr lang="ko-KR" altLang="ko-KR" sz="1300" b="1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기회</a:t>
            </a:r>
            <a:r>
              <a:rPr lang="en-US" altLang="ko-KR" sz="1300" b="1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(opportunity) </a:t>
            </a:r>
            <a:r>
              <a:rPr lang="en-US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공공자전거 사업의 확대</a:t>
            </a:r>
            <a:r>
              <a:rPr lang="en-US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여행</a:t>
            </a:r>
            <a:r>
              <a:rPr lang="en-US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+ </a:t>
            </a:r>
            <a:r>
              <a:rPr lang="ko-KR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공공자전거 </a:t>
            </a:r>
            <a:r>
              <a:rPr lang="en-US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 </a:t>
            </a:r>
            <a:r>
              <a:rPr lang="ko-KR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 네비게이션을 통합한 서비스의 부재 상황</a:t>
            </a:r>
            <a:r>
              <a:rPr lang="en-US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자전거는 필요한 자격이나 면허가 존재하지 않기때문에 누구나 이용가능</a:t>
            </a:r>
            <a:r>
              <a:rPr lang="en-US" altLang="ko-KR" sz="13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개발</a:t>
            </a:r>
            <a:r>
              <a:rPr lang="en-US" altLang="ko-KR" sz="1400" dirty="0"/>
              <a:t> Plan</a:t>
            </a:r>
            <a:r>
              <a:rPr lang="ko-KR" altLang="en-US" sz="1400" dirty="0"/>
              <a:t> 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[1] app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(~9/28) [2] market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등록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(~10/5) [3] </a:t>
            </a:r>
            <a:r>
              <a:rPr lang="ko-KR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상용테스트</a:t>
            </a:r>
            <a:r>
              <a: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(~10/10)</a:t>
            </a:r>
          </a:p>
        </p:txBody>
      </p:sp>
    </p:spTree>
    <p:extLst>
      <p:ext uri="{BB962C8B-B14F-4D97-AF65-F5344CB8AC3E}">
        <p14:creationId xmlns:p14="http://schemas.microsoft.com/office/powerpoint/2010/main" val="14670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181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 Semilight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이기복님(Greg)/Open Collabo.그룹</dc:creator>
  <cp:lastModifiedBy>eunna</cp:lastModifiedBy>
  <cp:revision>19</cp:revision>
  <dcterms:created xsi:type="dcterms:W3CDTF">2019-07-12T09:50:45Z</dcterms:created>
  <dcterms:modified xsi:type="dcterms:W3CDTF">2019-07-19T05:34:51Z</dcterms:modified>
</cp:coreProperties>
</file>