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9"/>
  </p:normalViewPr>
  <p:slideViewPr>
    <p:cSldViewPr snapToGrid="0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006F-1C91-580E-F6C0-D621AF023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AC08F-C2A5-053F-AEEB-1D7402CE8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4B873-921F-724C-B401-4328EE29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1BBA-F401-504F-92BF-E6D868E87F66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8CA0D-948C-DCEA-B99E-4A83112F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6AF15-1CCE-79A0-717A-43630D2F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C2A-5830-0847-9B7C-9B2D75C3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7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CC51-D8CC-E19A-AF80-C3C20527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DC35E-241F-2602-6CB3-E02136D0A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6C405-93D7-1E65-EA48-4C82343D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1BBA-F401-504F-92BF-E6D868E87F66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64C4F-AB11-5287-26D3-F17399E4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3CCEA-6F5A-03AE-458A-AC464CB2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C2A-5830-0847-9B7C-9B2D75C3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9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E3376-DE42-5B0E-9079-E2B914C3A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6FA78-21B1-7E3A-BF44-3667793E8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B49EE-4E78-C7D9-936B-E4345BED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1BBA-F401-504F-92BF-E6D868E87F66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403A7-7F44-343C-E01D-071B56E5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5EDA7-8183-61BD-5558-C8E3E5BF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C2A-5830-0847-9B7C-9B2D75C3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DBBC-3766-A717-4678-96F9A088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F004C-2FE2-FED1-3204-83288CDA8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866FF-B624-23B8-09F7-1056449A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1BBA-F401-504F-92BF-E6D868E87F66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5EA03-0D2D-A7FE-5DD4-38D1F0E1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9E679-ED87-D001-5C2B-11289338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C2A-5830-0847-9B7C-9B2D75C3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5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AB7C-EF98-D40D-E32C-823C9B94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ABA0F-1410-4C4B-9872-5C2E81805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34EBE-196C-9657-7D31-7EBAA167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1BBA-F401-504F-92BF-E6D868E87F66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A5B46-306F-B43D-AEFE-9FFAD413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6EEB-1997-B326-B727-E1B645FF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C2A-5830-0847-9B7C-9B2D75C3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A6BD-0E10-0F45-1A16-82860E1E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78EC-3496-3E2C-C54D-B0B696F18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EF0EF-F025-2D91-3DA8-BFE13BFA7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BE4D7-F529-DDA3-D47D-9909511D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1BBA-F401-504F-92BF-E6D868E87F66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26B98-CF11-4461-A5F6-BF9043C6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53E73-0572-000C-549E-5C8B590F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C2A-5830-0847-9B7C-9B2D75C3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6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76D2-8ACF-922D-9F97-542802A2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89653-8E1C-80D2-7617-6772AB34A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6DD5B-AC42-36D0-6EC3-0EE1C464C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8D20D-E718-6841-5053-0B77A5724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48FD7-4DDE-0944-0F32-9D37688E9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2A8A8-64D0-F3D0-8344-DC505756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1BBA-F401-504F-92BF-E6D868E87F66}" type="datetimeFigureOut">
              <a:rPr lang="en-US" smtClean="0"/>
              <a:t>4/24/23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FF1E6-07E9-6632-BAA2-26BFB7C7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E2B537-6655-E43C-45F2-6EA6007D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C2A-5830-0847-9B7C-9B2D75C3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3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947F-9E7B-2E24-3E35-5692B651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A3C4C-B1D2-6182-CE76-4E20C4A2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1BBA-F401-504F-92BF-E6D868E87F66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437C2-E9B5-1D4F-8FC3-F8401305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EF41E-647F-2BA5-83A6-39B6B58D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C2A-5830-0847-9B7C-9B2D75C3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8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470A7-5905-9D0F-279E-C84079CC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1BBA-F401-504F-92BF-E6D868E87F66}" type="datetimeFigureOut">
              <a:rPr lang="en-US" smtClean="0"/>
              <a:t>4/24/23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E91E6-BE0A-C015-21BA-32F5751C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11698-D531-999E-E722-51D259BE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C2A-5830-0847-9B7C-9B2D75C3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8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227E-C301-94C9-B715-24458AC1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FD2F1-2023-9B3D-2E43-C8BBC9C7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3387B-8060-7357-F9E9-67C27D7E3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6FDDA-F0D6-8083-EDB5-BC07C02A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1BBA-F401-504F-92BF-E6D868E87F66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977EE-D60E-A143-9880-033733B3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2FA84-72A1-F928-15B0-175B46B2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C2A-5830-0847-9B7C-9B2D75C3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570A-C730-D97A-5499-D99AB32A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0DD2F1-D65F-2D36-F260-B668A0194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65AF5-C00C-F9B6-A890-6B4F988CF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36427-9421-2D34-EDC7-E082B35B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1BBA-F401-504F-92BF-E6D868E87F66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5620F-1A47-40A1-A981-0EBAF3F3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5ACC0-772C-7E40-A890-0525A338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C2A-5830-0847-9B7C-9B2D75C3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656B5E-4F52-5061-81F6-1D68002E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89154-94A8-9319-90F1-BCE74F50F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14518-590A-BEB6-7681-C13AE74CE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11BBA-F401-504F-92BF-E6D868E87F66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97C84-44A3-1973-BA03-F61843F0D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1CF4D-7F73-A874-7A28-DB19BF006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01C2A-5830-0847-9B7C-9B2D75C3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8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9D91-53DF-1949-159D-7D17C2C1F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infectious disease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3E4E6-C71B-AF07-49E1-6F3D46618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Grimaudo</a:t>
            </a:r>
          </a:p>
          <a:p>
            <a:r>
              <a:rPr lang="en-US" dirty="0"/>
              <a:t>alexg8@vt.edu</a:t>
            </a:r>
          </a:p>
        </p:txBody>
      </p:sp>
    </p:spTree>
    <p:extLst>
      <p:ext uri="{BB962C8B-B14F-4D97-AF65-F5344CB8AC3E}">
        <p14:creationId xmlns:p14="http://schemas.microsoft.com/office/powerpoint/2010/main" val="833679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F815-0651-2A1D-F2D1-A2E1DA14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1" y="99587"/>
            <a:ext cx="11314813" cy="942403"/>
          </a:xfrm>
        </p:spPr>
        <p:txBody>
          <a:bodyPr/>
          <a:lstStyle/>
          <a:p>
            <a:r>
              <a:rPr lang="en-US" b="1" u="sng" dirty="0"/>
              <a:t>S</a:t>
            </a:r>
            <a:r>
              <a:rPr lang="en-US" dirty="0"/>
              <a:t>usceptible—</a:t>
            </a:r>
            <a:r>
              <a:rPr lang="en-US" b="1" u="sng" dirty="0"/>
              <a:t>I</a:t>
            </a:r>
            <a:r>
              <a:rPr lang="en-US" dirty="0"/>
              <a:t>nfected—</a:t>
            </a:r>
            <a:r>
              <a:rPr lang="en-US" b="1" u="sng" dirty="0"/>
              <a:t>R</a:t>
            </a:r>
            <a:r>
              <a:rPr lang="en-US" dirty="0"/>
              <a:t>ecovered (SIR)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2C712F-819E-24CB-6E9C-9B5080C9C929}"/>
              </a:ext>
            </a:extLst>
          </p:cNvPr>
          <p:cNvSpPr/>
          <p:nvPr/>
        </p:nvSpPr>
        <p:spPr>
          <a:xfrm>
            <a:off x="715979" y="1721589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3EE1E-5F43-7316-965C-D951966356D2}"/>
              </a:ext>
            </a:extLst>
          </p:cNvPr>
          <p:cNvSpPr/>
          <p:nvPr/>
        </p:nvSpPr>
        <p:spPr>
          <a:xfrm>
            <a:off x="577368" y="3022581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A9AB3A-39C4-100E-39AE-804A21A0B304}"/>
              </a:ext>
            </a:extLst>
          </p:cNvPr>
          <p:cNvSpPr/>
          <p:nvPr/>
        </p:nvSpPr>
        <p:spPr>
          <a:xfrm>
            <a:off x="1912808" y="2038191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6424B1-43F2-0FFB-5037-D887308E0034}"/>
              </a:ext>
            </a:extLst>
          </p:cNvPr>
          <p:cNvSpPr/>
          <p:nvPr/>
        </p:nvSpPr>
        <p:spPr>
          <a:xfrm>
            <a:off x="2334288" y="3429000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E5B715-3E62-9BA5-2DED-1B6031EE2F08}"/>
              </a:ext>
            </a:extLst>
          </p:cNvPr>
          <p:cNvSpPr/>
          <p:nvPr/>
        </p:nvSpPr>
        <p:spPr>
          <a:xfrm>
            <a:off x="2905676" y="4763684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3BDCC3-0A78-88D1-3140-867A493CD598}"/>
              </a:ext>
            </a:extLst>
          </p:cNvPr>
          <p:cNvSpPr/>
          <p:nvPr/>
        </p:nvSpPr>
        <p:spPr>
          <a:xfrm>
            <a:off x="6755551" y="4831600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954C57-CD59-C8D8-6A19-DA7012F5ADB0}"/>
              </a:ext>
            </a:extLst>
          </p:cNvPr>
          <p:cNvSpPr/>
          <p:nvPr/>
        </p:nvSpPr>
        <p:spPr>
          <a:xfrm>
            <a:off x="5672524" y="5498756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8FCC7B-4FB4-3613-8A11-47FF3BD9B040}"/>
              </a:ext>
            </a:extLst>
          </p:cNvPr>
          <p:cNvSpPr/>
          <p:nvPr/>
        </p:nvSpPr>
        <p:spPr>
          <a:xfrm>
            <a:off x="7600062" y="5442085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410F4-634F-F820-1D3B-1350BC06F3BA}"/>
              </a:ext>
            </a:extLst>
          </p:cNvPr>
          <p:cNvSpPr/>
          <p:nvPr/>
        </p:nvSpPr>
        <p:spPr>
          <a:xfrm>
            <a:off x="5139954" y="4681168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F28C99-E87A-E375-0883-4934E30862F1}"/>
              </a:ext>
            </a:extLst>
          </p:cNvPr>
          <p:cNvSpPr/>
          <p:nvPr/>
        </p:nvSpPr>
        <p:spPr>
          <a:xfrm>
            <a:off x="9951960" y="5120080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42A4B6-3B0A-6DC4-B42D-091A84111D75}"/>
              </a:ext>
            </a:extLst>
          </p:cNvPr>
          <p:cNvSpPr/>
          <p:nvPr/>
        </p:nvSpPr>
        <p:spPr>
          <a:xfrm>
            <a:off x="10402183" y="2896806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9A07E0-196B-3F67-0DBF-E470513BB469}"/>
              </a:ext>
            </a:extLst>
          </p:cNvPr>
          <p:cNvSpPr/>
          <p:nvPr/>
        </p:nvSpPr>
        <p:spPr>
          <a:xfrm>
            <a:off x="6326482" y="3739006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656C7E-6B0C-FDE5-3215-23D08D9C0CE0}"/>
              </a:ext>
            </a:extLst>
          </p:cNvPr>
          <p:cNvSpPr/>
          <p:nvPr/>
        </p:nvSpPr>
        <p:spPr>
          <a:xfrm>
            <a:off x="3460786" y="5822767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90D85D-611E-10F5-A272-67AA8A189C35}"/>
              </a:ext>
            </a:extLst>
          </p:cNvPr>
          <p:cNvSpPr/>
          <p:nvPr/>
        </p:nvSpPr>
        <p:spPr>
          <a:xfrm>
            <a:off x="3991972" y="3586447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D35E99-B48D-3098-C518-F93708DF92A4}"/>
              </a:ext>
            </a:extLst>
          </p:cNvPr>
          <p:cNvSpPr/>
          <p:nvPr/>
        </p:nvSpPr>
        <p:spPr>
          <a:xfrm>
            <a:off x="3174870" y="2211345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4D82BEA-86B6-D89E-8932-0F77879987EC}"/>
              </a:ext>
            </a:extLst>
          </p:cNvPr>
          <p:cNvSpPr/>
          <p:nvPr/>
        </p:nvSpPr>
        <p:spPr>
          <a:xfrm>
            <a:off x="3003143" y="1435949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2AB9F5-9886-2CFD-636E-0BA8F526C715}"/>
              </a:ext>
            </a:extLst>
          </p:cNvPr>
          <p:cNvSpPr/>
          <p:nvPr/>
        </p:nvSpPr>
        <p:spPr>
          <a:xfrm>
            <a:off x="5359139" y="1530596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471784-264D-D6BB-0450-32601A76C6B4}"/>
              </a:ext>
            </a:extLst>
          </p:cNvPr>
          <p:cNvSpPr/>
          <p:nvPr/>
        </p:nvSpPr>
        <p:spPr>
          <a:xfrm>
            <a:off x="7142419" y="2544159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062A82-5060-6210-C7C3-52AC6E3DAE2D}"/>
              </a:ext>
            </a:extLst>
          </p:cNvPr>
          <p:cNvSpPr/>
          <p:nvPr/>
        </p:nvSpPr>
        <p:spPr>
          <a:xfrm>
            <a:off x="10539523" y="1350002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5FB734-8C42-A1D9-7763-332DB49550F9}"/>
              </a:ext>
            </a:extLst>
          </p:cNvPr>
          <p:cNvSpPr/>
          <p:nvPr/>
        </p:nvSpPr>
        <p:spPr>
          <a:xfrm>
            <a:off x="2140688" y="5270512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77472FF-3DC4-3B80-F57E-6C4DCCCC6474}"/>
              </a:ext>
            </a:extLst>
          </p:cNvPr>
          <p:cNvSpPr/>
          <p:nvPr/>
        </p:nvSpPr>
        <p:spPr>
          <a:xfrm>
            <a:off x="989713" y="4349368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A77829-751F-AF7A-2F05-20A137C9BBB9}"/>
              </a:ext>
            </a:extLst>
          </p:cNvPr>
          <p:cNvSpPr/>
          <p:nvPr/>
        </p:nvSpPr>
        <p:spPr>
          <a:xfrm>
            <a:off x="891915" y="5819997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1C5D97-552F-0AF7-9FD3-75CF1FCD12FE}"/>
              </a:ext>
            </a:extLst>
          </p:cNvPr>
          <p:cNvSpPr/>
          <p:nvPr/>
        </p:nvSpPr>
        <p:spPr>
          <a:xfrm>
            <a:off x="4035055" y="2201506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506DEE-EC18-6323-80D7-6E13103588C1}"/>
              </a:ext>
            </a:extLst>
          </p:cNvPr>
          <p:cNvSpPr/>
          <p:nvPr/>
        </p:nvSpPr>
        <p:spPr>
          <a:xfrm>
            <a:off x="5357922" y="2853943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9BA9CB-A3E9-1036-DDFE-72AD267C56A1}"/>
              </a:ext>
            </a:extLst>
          </p:cNvPr>
          <p:cNvSpPr/>
          <p:nvPr/>
        </p:nvSpPr>
        <p:spPr>
          <a:xfrm>
            <a:off x="7982061" y="3799935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D7D9459-E880-A378-2F07-FCF793DBF37A}"/>
              </a:ext>
            </a:extLst>
          </p:cNvPr>
          <p:cNvSpPr/>
          <p:nvPr/>
        </p:nvSpPr>
        <p:spPr>
          <a:xfrm>
            <a:off x="7191486" y="1415915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D19A96-62EA-0776-2E65-01D170A9E3DF}"/>
              </a:ext>
            </a:extLst>
          </p:cNvPr>
          <p:cNvSpPr/>
          <p:nvPr/>
        </p:nvSpPr>
        <p:spPr>
          <a:xfrm>
            <a:off x="8715485" y="2324703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5263C0-644D-727A-0E23-64A5BE250084}"/>
              </a:ext>
            </a:extLst>
          </p:cNvPr>
          <p:cNvSpPr txBox="1"/>
          <p:nvPr/>
        </p:nvSpPr>
        <p:spPr>
          <a:xfrm>
            <a:off x="10461682" y="5087949"/>
            <a:ext cx="1645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Susceptible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1B453E1-148E-7405-92F3-B08C1CEC7849}"/>
              </a:ext>
            </a:extLst>
          </p:cNvPr>
          <p:cNvSpPr/>
          <p:nvPr/>
        </p:nvSpPr>
        <p:spPr>
          <a:xfrm>
            <a:off x="9951959" y="5718212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5EDABA-9282-9CDB-8423-D6B66B3517EB}"/>
              </a:ext>
            </a:extLst>
          </p:cNvPr>
          <p:cNvSpPr txBox="1"/>
          <p:nvPr/>
        </p:nvSpPr>
        <p:spPr>
          <a:xfrm>
            <a:off x="10438951" y="5695459"/>
            <a:ext cx="1230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Infected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4F4DB2F-789E-51EE-EB7B-C891E7CAB4DE}"/>
              </a:ext>
            </a:extLst>
          </p:cNvPr>
          <p:cNvSpPr/>
          <p:nvPr/>
        </p:nvSpPr>
        <p:spPr>
          <a:xfrm>
            <a:off x="9392092" y="3867912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1B57FD-FCB2-85F6-D9B7-5C913614B67F}"/>
              </a:ext>
            </a:extLst>
          </p:cNvPr>
          <p:cNvSpPr/>
          <p:nvPr/>
        </p:nvSpPr>
        <p:spPr>
          <a:xfrm>
            <a:off x="8683862" y="5202596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A5564E-938D-DA6C-B2BB-410907597139}"/>
              </a:ext>
            </a:extLst>
          </p:cNvPr>
          <p:cNvCxnSpPr>
            <a:cxnSpLocks/>
          </p:cNvCxnSpPr>
          <p:nvPr/>
        </p:nvCxnSpPr>
        <p:spPr>
          <a:xfrm>
            <a:off x="9701213" y="4943475"/>
            <a:ext cx="0" cy="2044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215C0C-AE45-F1E8-57D0-597497F589CE}"/>
              </a:ext>
            </a:extLst>
          </p:cNvPr>
          <p:cNvCxnSpPr>
            <a:cxnSpLocks/>
          </p:cNvCxnSpPr>
          <p:nvPr/>
        </p:nvCxnSpPr>
        <p:spPr>
          <a:xfrm>
            <a:off x="9701213" y="4943475"/>
            <a:ext cx="24907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803BA0-A7DA-0C2D-0C2C-D556BFEE6E38}"/>
              </a:ext>
            </a:extLst>
          </p:cNvPr>
          <p:cNvCxnSpPr>
            <a:cxnSpLocks/>
          </p:cNvCxnSpPr>
          <p:nvPr/>
        </p:nvCxnSpPr>
        <p:spPr>
          <a:xfrm flipV="1">
            <a:off x="4214813" y="2763615"/>
            <a:ext cx="0" cy="66538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E356D1-88AC-CB81-181E-F1E28AEFD6CA}"/>
              </a:ext>
            </a:extLst>
          </p:cNvPr>
          <p:cNvCxnSpPr>
            <a:cxnSpLocks/>
          </p:cNvCxnSpPr>
          <p:nvPr/>
        </p:nvCxnSpPr>
        <p:spPr>
          <a:xfrm flipV="1">
            <a:off x="4522328" y="3292855"/>
            <a:ext cx="733534" cy="39511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329FF4-0E7D-35DE-C7AF-78CB34A823B9}"/>
              </a:ext>
            </a:extLst>
          </p:cNvPr>
          <p:cNvCxnSpPr>
            <a:cxnSpLocks/>
          </p:cNvCxnSpPr>
          <p:nvPr/>
        </p:nvCxnSpPr>
        <p:spPr>
          <a:xfrm flipH="1" flipV="1">
            <a:off x="3460786" y="1788914"/>
            <a:ext cx="531186" cy="42243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3633899-D6B5-7964-C9DC-F90E6F7A4C1E}"/>
              </a:ext>
            </a:extLst>
          </p:cNvPr>
          <p:cNvCxnSpPr>
            <a:cxnSpLocks/>
          </p:cNvCxnSpPr>
          <p:nvPr/>
        </p:nvCxnSpPr>
        <p:spPr>
          <a:xfrm flipV="1">
            <a:off x="4522328" y="1911567"/>
            <a:ext cx="733534" cy="34608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754878-3453-2C2D-E1D9-6CC81C427673}"/>
              </a:ext>
            </a:extLst>
          </p:cNvPr>
          <p:cNvCxnSpPr>
            <a:cxnSpLocks/>
          </p:cNvCxnSpPr>
          <p:nvPr/>
        </p:nvCxnSpPr>
        <p:spPr>
          <a:xfrm flipV="1">
            <a:off x="5603912" y="2037939"/>
            <a:ext cx="0" cy="7013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6B3905-713B-65FB-2A85-CBD96E00852D}"/>
              </a:ext>
            </a:extLst>
          </p:cNvPr>
          <p:cNvCxnSpPr>
            <a:cxnSpLocks/>
          </p:cNvCxnSpPr>
          <p:nvPr/>
        </p:nvCxnSpPr>
        <p:spPr>
          <a:xfrm flipV="1">
            <a:off x="5888940" y="1854827"/>
            <a:ext cx="1302546" cy="103873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DF8F23-C0D8-5C58-4BDE-9DCC888DACCB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5915580" y="2763615"/>
            <a:ext cx="1226839" cy="36547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DC571D-9E69-1D11-76C8-27023316BA5C}"/>
              </a:ext>
            </a:extLst>
          </p:cNvPr>
          <p:cNvCxnSpPr>
            <a:cxnSpLocks/>
          </p:cNvCxnSpPr>
          <p:nvPr/>
        </p:nvCxnSpPr>
        <p:spPr>
          <a:xfrm>
            <a:off x="5793857" y="3337078"/>
            <a:ext cx="478467" cy="44092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FE6296E-658D-8DD7-076C-36828C86A973}"/>
              </a:ext>
            </a:extLst>
          </p:cNvPr>
          <p:cNvCxnSpPr>
            <a:cxnSpLocks/>
          </p:cNvCxnSpPr>
          <p:nvPr/>
        </p:nvCxnSpPr>
        <p:spPr>
          <a:xfrm flipH="1">
            <a:off x="5402003" y="3405788"/>
            <a:ext cx="122856" cy="11630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5615873-741E-1CF5-D5D0-B14110B27E3A}"/>
              </a:ext>
            </a:extLst>
          </p:cNvPr>
          <p:cNvCxnSpPr>
            <a:cxnSpLocks/>
          </p:cNvCxnSpPr>
          <p:nvPr/>
        </p:nvCxnSpPr>
        <p:spPr>
          <a:xfrm flipH="1">
            <a:off x="3341611" y="4118837"/>
            <a:ext cx="576337" cy="60433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C33ED34-4EE6-17B7-7DAA-7BF5C9CAD38E}"/>
              </a:ext>
            </a:extLst>
          </p:cNvPr>
          <p:cNvSpPr/>
          <p:nvPr/>
        </p:nvSpPr>
        <p:spPr>
          <a:xfrm>
            <a:off x="9966248" y="6319501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4BEF39-EECE-52F6-3F33-2685E33FB5C3}"/>
              </a:ext>
            </a:extLst>
          </p:cNvPr>
          <p:cNvSpPr txBox="1"/>
          <p:nvPr/>
        </p:nvSpPr>
        <p:spPr>
          <a:xfrm>
            <a:off x="10462680" y="6308124"/>
            <a:ext cx="1524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Recovered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A79DE4-9F3D-5EE6-861C-471E250CA933}"/>
              </a:ext>
            </a:extLst>
          </p:cNvPr>
          <p:cNvCxnSpPr>
            <a:cxnSpLocks/>
          </p:cNvCxnSpPr>
          <p:nvPr/>
        </p:nvCxnSpPr>
        <p:spPr>
          <a:xfrm flipH="1" flipV="1">
            <a:off x="3639381" y="2430801"/>
            <a:ext cx="333541" cy="567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1623A9-8568-0800-4D80-85CBEE7361F9}"/>
              </a:ext>
            </a:extLst>
          </p:cNvPr>
          <p:cNvCxnSpPr>
            <a:cxnSpLocks/>
          </p:cNvCxnSpPr>
          <p:nvPr/>
        </p:nvCxnSpPr>
        <p:spPr>
          <a:xfrm flipH="1">
            <a:off x="2429939" y="1758182"/>
            <a:ext cx="500076" cy="34426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B2E0FC-158F-5CE5-D03F-AED08FBB6A9C}"/>
              </a:ext>
            </a:extLst>
          </p:cNvPr>
          <p:cNvCxnSpPr>
            <a:cxnSpLocks/>
          </p:cNvCxnSpPr>
          <p:nvPr/>
        </p:nvCxnSpPr>
        <p:spPr>
          <a:xfrm flipH="1" flipV="1">
            <a:off x="1536673" y="4651536"/>
            <a:ext cx="1233550" cy="29193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48018A-AE34-2D1F-D8B8-199C05B8A353}"/>
              </a:ext>
            </a:extLst>
          </p:cNvPr>
          <p:cNvCxnSpPr>
            <a:cxnSpLocks/>
          </p:cNvCxnSpPr>
          <p:nvPr/>
        </p:nvCxnSpPr>
        <p:spPr>
          <a:xfrm flipH="1">
            <a:off x="2726085" y="2658485"/>
            <a:ext cx="464264" cy="7091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CDB41A-03FA-A135-EAC1-35A42F806F05}"/>
              </a:ext>
            </a:extLst>
          </p:cNvPr>
          <p:cNvCxnSpPr>
            <a:cxnSpLocks/>
          </p:cNvCxnSpPr>
          <p:nvPr/>
        </p:nvCxnSpPr>
        <p:spPr>
          <a:xfrm>
            <a:off x="3190349" y="5318781"/>
            <a:ext cx="317790" cy="43582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ECD2A6D-D0D4-506E-D678-F08F890A4DD5}"/>
              </a:ext>
            </a:extLst>
          </p:cNvPr>
          <p:cNvCxnSpPr>
            <a:cxnSpLocks/>
          </p:cNvCxnSpPr>
          <p:nvPr/>
        </p:nvCxnSpPr>
        <p:spPr>
          <a:xfrm>
            <a:off x="5501607" y="5140316"/>
            <a:ext cx="262441" cy="30176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8581F7-C4AE-4FC3-9615-1FFC1D8609D0}"/>
              </a:ext>
            </a:extLst>
          </p:cNvPr>
          <p:cNvCxnSpPr>
            <a:cxnSpLocks/>
          </p:cNvCxnSpPr>
          <p:nvPr/>
        </p:nvCxnSpPr>
        <p:spPr>
          <a:xfrm>
            <a:off x="6682197" y="4253137"/>
            <a:ext cx="160439" cy="5105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C446C5E-51CB-EC3A-1850-A96BC3F6CED3}"/>
              </a:ext>
            </a:extLst>
          </p:cNvPr>
          <p:cNvCxnSpPr>
            <a:cxnSpLocks/>
          </p:cNvCxnSpPr>
          <p:nvPr/>
        </p:nvCxnSpPr>
        <p:spPr>
          <a:xfrm>
            <a:off x="6828014" y="3958462"/>
            <a:ext cx="104071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8BB7380-2C67-4353-D7C4-BB6AA8A74934}"/>
              </a:ext>
            </a:extLst>
          </p:cNvPr>
          <p:cNvCxnSpPr>
            <a:cxnSpLocks/>
          </p:cNvCxnSpPr>
          <p:nvPr/>
        </p:nvCxnSpPr>
        <p:spPr>
          <a:xfrm flipV="1">
            <a:off x="7644824" y="2596697"/>
            <a:ext cx="1039038" cy="11234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9E40006-C386-2A8F-BAED-622C5F4BA2D1}"/>
              </a:ext>
            </a:extLst>
          </p:cNvPr>
          <p:cNvCxnSpPr>
            <a:cxnSpLocks/>
          </p:cNvCxnSpPr>
          <p:nvPr/>
        </p:nvCxnSpPr>
        <p:spPr>
          <a:xfrm>
            <a:off x="7609977" y="2875958"/>
            <a:ext cx="1676898" cy="1082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2E9782-AF82-4254-920F-4125BCC1F6D4}"/>
              </a:ext>
            </a:extLst>
          </p:cNvPr>
          <p:cNvCxnSpPr>
            <a:cxnSpLocks/>
          </p:cNvCxnSpPr>
          <p:nvPr/>
        </p:nvCxnSpPr>
        <p:spPr>
          <a:xfrm flipV="1">
            <a:off x="7715135" y="1587437"/>
            <a:ext cx="2723816" cy="4438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F2A175-8F5A-A0BB-4AE2-B0FEB4A8E0FE}"/>
              </a:ext>
            </a:extLst>
          </p:cNvPr>
          <p:cNvCxnSpPr>
            <a:cxnSpLocks/>
          </p:cNvCxnSpPr>
          <p:nvPr/>
        </p:nvCxnSpPr>
        <p:spPr>
          <a:xfrm flipH="1" flipV="1">
            <a:off x="1173990" y="2000129"/>
            <a:ext cx="635541" cy="16047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66F4497-A0B7-C5A9-225E-52A3E57A3601}"/>
              </a:ext>
            </a:extLst>
          </p:cNvPr>
          <p:cNvCxnSpPr>
            <a:cxnSpLocks/>
          </p:cNvCxnSpPr>
          <p:nvPr/>
        </p:nvCxnSpPr>
        <p:spPr>
          <a:xfrm flipH="1">
            <a:off x="1102218" y="2503448"/>
            <a:ext cx="773588" cy="62563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AA3EA38-6A89-8C04-6755-305F48A5D89B}"/>
              </a:ext>
            </a:extLst>
          </p:cNvPr>
          <p:cNvCxnSpPr>
            <a:cxnSpLocks/>
          </p:cNvCxnSpPr>
          <p:nvPr/>
        </p:nvCxnSpPr>
        <p:spPr>
          <a:xfrm flipH="1">
            <a:off x="1109882" y="4900624"/>
            <a:ext cx="39303" cy="7948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C343BBE-6F3E-64F0-F7E4-464890A4251C}"/>
              </a:ext>
            </a:extLst>
          </p:cNvPr>
          <p:cNvCxnSpPr>
            <a:cxnSpLocks/>
          </p:cNvCxnSpPr>
          <p:nvPr/>
        </p:nvCxnSpPr>
        <p:spPr>
          <a:xfrm flipH="1">
            <a:off x="2569934" y="5170995"/>
            <a:ext cx="345974" cy="16379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7FFE2BF-CAD5-FFAE-A941-37629BE41132}"/>
              </a:ext>
            </a:extLst>
          </p:cNvPr>
          <p:cNvCxnSpPr>
            <a:cxnSpLocks/>
          </p:cNvCxnSpPr>
          <p:nvPr/>
        </p:nvCxnSpPr>
        <p:spPr>
          <a:xfrm>
            <a:off x="7270542" y="5247845"/>
            <a:ext cx="269309" cy="25091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C6039F-AA57-86C1-AF52-B6D0B03D048E}"/>
              </a:ext>
            </a:extLst>
          </p:cNvPr>
          <p:cNvCxnSpPr>
            <a:cxnSpLocks/>
          </p:cNvCxnSpPr>
          <p:nvPr/>
        </p:nvCxnSpPr>
        <p:spPr>
          <a:xfrm>
            <a:off x="8340138" y="4306824"/>
            <a:ext cx="375347" cy="81325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C163362-EDCD-A066-8A41-7500A4805B81}"/>
              </a:ext>
            </a:extLst>
          </p:cNvPr>
          <p:cNvCxnSpPr>
            <a:cxnSpLocks/>
          </p:cNvCxnSpPr>
          <p:nvPr/>
        </p:nvCxnSpPr>
        <p:spPr>
          <a:xfrm>
            <a:off x="9243131" y="2576443"/>
            <a:ext cx="1045420" cy="406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16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F815-0651-2A1D-F2D1-A2E1DA14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1" y="99587"/>
            <a:ext cx="11314813" cy="942403"/>
          </a:xfrm>
        </p:spPr>
        <p:txBody>
          <a:bodyPr/>
          <a:lstStyle/>
          <a:p>
            <a:r>
              <a:rPr lang="en-US" b="1" u="sng" dirty="0"/>
              <a:t>S</a:t>
            </a:r>
            <a:r>
              <a:rPr lang="en-US" dirty="0"/>
              <a:t>usceptible—</a:t>
            </a:r>
            <a:r>
              <a:rPr lang="en-US" b="1" u="sng" dirty="0"/>
              <a:t>I</a:t>
            </a:r>
            <a:r>
              <a:rPr lang="en-US" dirty="0"/>
              <a:t>nfected—</a:t>
            </a:r>
            <a:r>
              <a:rPr lang="en-US" b="1" u="sng" dirty="0"/>
              <a:t>R</a:t>
            </a:r>
            <a:r>
              <a:rPr lang="en-US" dirty="0"/>
              <a:t>ecovered (SIR)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2C712F-819E-24CB-6E9C-9B5080C9C929}"/>
              </a:ext>
            </a:extLst>
          </p:cNvPr>
          <p:cNvSpPr/>
          <p:nvPr/>
        </p:nvSpPr>
        <p:spPr>
          <a:xfrm>
            <a:off x="715979" y="1721589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3EE1E-5F43-7316-965C-D951966356D2}"/>
              </a:ext>
            </a:extLst>
          </p:cNvPr>
          <p:cNvSpPr/>
          <p:nvPr/>
        </p:nvSpPr>
        <p:spPr>
          <a:xfrm>
            <a:off x="577368" y="3022581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A9AB3A-39C4-100E-39AE-804A21A0B304}"/>
              </a:ext>
            </a:extLst>
          </p:cNvPr>
          <p:cNvSpPr/>
          <p:nvPr/>
        </p:nvSpPr>
        <p:spPr>
          <a:xfrm>
            <a:off x="1912808" y="2038191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6424B1-43F2-0FFB-5037-D887308E0034}"/>
              </a:ext>
            </a:extLst>
          </p:cNvPr>
          <p:cNvSpPr/>
          <p:nvPr/>
        </p:nvSpPr>
        <p:spPr>
          <a:xfrm>
            <a:off x="2334288" y="3429000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E5B715-3E62-9BA5-2DED-1B6031EE2F08}"/>
              </a:ext>
            </a:extLst>
          </p:cNvPr>
          <p:cNvSpPr/>
          <p:nvPr/>
        </p:nvSpPr>
        <p:spPr>
          <a:xfrm>
            <a:off x="2905676" y="4763684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3BDCC3-0A78-88D1-3140-867A493CD598}"/>
              </a:ext>
            </a:extLst>
          </p:cNvPr>
          <p:cNvSpPr/>
          <p:nvPr/>
        </p:nvSpPr>
        <p:spPr>
          <a:xfrm>
            <a:off x="6755551" y="4831600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954C57-CD59-C8D8-6A19-DA7012F5ADB0}"/>
              </a:ext>
            </a:extLst>
          </p:cNvPr>
          <p:cNvSpPr/>
          <p:nvPr/>
        </p:nvSpPr>
        <p:spPr>
          <a:xfrm>
            <a:off x="5672524" y="5498756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8FCC7B-4FB4-3613-8A11-47FF3BD9B040}"/>
              </a:ext>
            </a:extLst>
          </p:cNvPr>
          <p:cNvSpPr/>
          <p:nvPr/>
        </p:nvSpPr>
        <p:spPr>
          <a:xfrm>
            <a:off x="7600062" y="5442085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410F4-634F-F820-1D3B-1350BC06F3BA}"/>
              </a:ext>
            </a:extLst>
          </p:cNvPr>
          <p:cNvSpPr/>
          <p:nvPr/>
        </p:nvSpPr>
        <p:spPr>
          <a:xfrm>
            <a:off x="5139954" y="4681168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F28C99-E87A-E375-0883-4934E30862F1}"/>
              </a:ext>
            </a:extLst>
          </p:cNvPr>
          <p:cNvSpPr/>
          <p:nvPr/>
        </p:nvSpPr>
        <p:spPr>
          <a:xfrm>
            <a:off x="9951960" y="5120080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42A4B6-3B0A-6DC4-B42D-091A84111D75}"/>
              </a:ext>
            </a:extLst>
          </p:cNvPr>
          <p:cNvSpPr/>
          <p:nvPr/>
        </p:nvSpPr>
        <p:spPr>
          <a:xfrm>
            <a:off x="10402183" y="2896806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9A07E0-196B-3F67-0DBF-E470513BB469}"/>
              </a:ext>
            </a:extLst>
          </p:cNvPr>
          <p:cNvSpPr/>
          <p:nvPr/>
        </p:nvSpPr>
        <p:spPr>
          <a:xfrm>
            <a:off x="6326482" y="3739006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656C7E-6B0C-FDE5-3215-23D08D9C0CE0}"/>
              </a:ext>
            </a:extLst>
          </p:cNvPr>
          <p:cNvSpPr/>
          <p:nvPr/>
        </p:nvSpPr>
        <p:spPr>
          <a:xfrm>
            <a:off x="3460786" y="5822767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90D85D-611E-10F5-A272-67AA8A189C35}"/>
              </a:ext>
            </a:extLst>
          </p:cNvPr>
          <p:cNvSpPr/>
          <p:nvPr/>
        </p:nvSpPr>
        <p:spPr>
          <a:xfrm>
            <a:off x="3991972" y="3586447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D35E99-B48D-3098-C518-F93708DF92A4}"/>
              </a:ext>
            </a:extLst>
          </p:cNvPr>
          <p:cNvSpPr/>
          <p:nvPr/>
        </p:nvSpPr>
        <p:spPr>
          <a:xfrm>
            <a:off x="3174870" y="2211345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4D82BEA-86B6-D89E-8932-0F77879987EC}"/>
              </a:ext>
            </a:extLst>
          </p:cNvPr>
          <p:cNvSpPr/>
          <p:nvPr/>
        </p:nvSpPr>
        <p:spPr>
          <a:xfrm>
            <a:off x="3003143" y="1435949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2AB9F5-9886-2CFD-636E-0BA8F526C715}"/>
              </a:ext>
            </a:extLst>
          </p:cNvPr>
          <p:cNvSpPr/>
          <p:nvPr/>
        </p:nvSpPr>
        <p:spPr>
          <a:xfrm>
            <a:off x="5359139" y="1530596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471784-264D-D6BB-0450-32601A76C6B4}"/>
              </a:ext>
            </a:extLst>
          </p:cNvPr>
          <p:cNvSpPr/>
          <p:nvPr/>
        </p:nvSpPr>
        <p:spPr>
          <a:xfrm>
            <a:off x="7142419" y="2544159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062A82-5060-6210-C7C3-52AC6E3DAE2D}"/>
              </a:ext>
            </a:extLst>
          </p:cNvPr>
          <p:cNvSpPr/>
          <p:nvPr/>
        </p:nvSpPr>
        <p:spPr>
          <a:xfrm>
            <a:off x="10539523" y="1350002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5FB734-8C42-A1D9-7763-332DB49550F9}"/>
              </a:ext>
            </a:extLst>
          </p:cNvPr>
          <p:cNvSpPr/>
          <p:nvPr/>
        </p:nvSpPr>
        <p:spPr>
          <a:xfrm>
            <a:off x="2140688" y="5270512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77472FF-3DC4-3B80-F57E-6C4DCCCC6474}"/>
              </a:ext>
            </a:extLst>
          </p:cNvPr>
          <p:cNvSpPr/>
          <p:nvPr/>
        </p:nvSpPr>
        <p:spPr>
          <a:xfrm>
            <a:off x="989713" y="4349368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A77829-751F-AF7A-2F05-20A137C9BBB9}"/>
              </a:ext>
            </a:extLst>
          </p:cNvPr>
          <p:cNvSpPr/>
          <p:nvPr/>
        </p:nvSpPr>
        <p:spPr>
          <a:xfrm>
            <a:off x="891915" y="5819997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1C5D97-552F-0AF7-9FD3-75CF1FCD12FE}"/>
              </a:ext>
            </a:extLst>
          </p:cNvPr>
          <p:cNvSpPr/>
          <p:nvPr/>
        </p:nvSpPr>
        <p:spPr>
          <a:xfrm>
            <a:off x="4035055" y="2201506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506DEE-EC18-6323-80D7-6E13103588C1}"/>
              </a:ext>
            </a:extLst>
          </p:cNvPr>
          <p:cNvSpPr/>
          <p:nvPr/>
        </p:nvSpPr>
        <p:spPr>
          <a:xfrm>
            <a:off x="5357922" y="2853943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9BA9CB-A3E9-1036-DDFE-72AD267C56A1}"/>
              </a:ext>
            </a:extLst>
          </p:cNvPr>
          <p:cNvSpPr/>
          <p:nvPr/>
        </p:nvSpPr>
        <p:spPr>
          <a:xfrm>
            <a:off x="7982061" y="3799935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D7D9459-E880-A378-2F07-FCF793DBF37A}"/>
              </a:ext>
            </a:extLst>
          </p:cNvPr>
          <p:cNvSpPr/>
          <p:nvPr/>
        </p:nvSpPr>
        <p:spPr>
          <a:xfrm>
            <a:off x="7191486" y="1415915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D19A96-62EA-0776-2E65-01D170A9E3DF}"/>
              </a:ext>
            </a:extLst>
          </p:cNvPr>
          <p:cNvSpPr/>
          <p:nvPr/>
        </p:nvSpPr>
        <p:spPr>
          <a:xfrm>
            <a:off x="8715485" y="2324703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5263C0-644D-727A-0E23-64A5BE250084}"/>
              </a:ext>
            </a:extLst>
          </p:cNvPr>
          <p:cNvSpPr txBox="1"/>
          <p:nvPr/>
        </p:nvSpPr>
        <p:spPr>
          <a:xfrm>
            <a:off x="10461682" y="5087949"/>
            <a:ext cx="1645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Susceptible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1B453E1-148E-7405-92F3-B08C1CEC7849}"/>
              </a:ext>
            </a:extLst>
          </p:cNvPr>
          <p:cNvSpPr/>
          <p:nvPr/>
        </p:nvSpPr>
        <p:spPr>
          <a:xfrm>
            <a:off x="9951959" y="5718212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5EDABA-9282-9CDB-8423-D6B66B3517EB}"/>
              </a:ext>
            </a:extLst>
          </p:cNvPr>
          <p:cNvSpPr txBox="1"/>
          <p:nvPr/>
        </p:nvSpPr>
        <p:spPr>
          <a:xfrm>
            <a:off x="10438951" y="5695459"/>
            <a:ext cx="1230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Infected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4F4DB2F-789E-51EE-EB7B-C891E7CAB4DE}"/>
              </a:ext>
            </a:extLst>
          </p:cNvPr>
          <p:cNvSpPr/>
          <p:nvPr/>
        </p:nvSpPr>
        <p:spPr>
          <a:xfrm>
            <a:off x="9392092" y="3867912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1B57FD-FCB2-85F6-D9B7-5C913614B67F}"/>
              </a:ext>
            </a:extLst>
          </p:cNvPr>
          <p:cNvSpPr/>
          <p:nvPr/>
        </p:nvSpPr>
        <p:spPr>
          <a:xfrm>
            <a:off x="8683862" y="5202596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A5564E-938D-DA6C-B2BB-410907597139}"/>
              </a:ext>
            </a:extLst>
          </p:cNvPr>
          <p:cNvCxnSpPr>
            <a:cxnSpLocks/>
          </p:cNvCxnSpPr>
          <p:nvPr/>
        </p:nvCxnSpPr>
        <p:spPr>
          <a:xfrm>
            <a:off x="9701213" y="4943475"/>
            <a:ext cx="0" cy="2044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215C0C-AE45-F1E8-57D0-597497F589CE}"/>
              </a:ext>
            </a:extLst>
          </p:cNvPr>
          <p:cNvCxnSpPr>
            <a:cxnSpLocks/>
          </p:cNvCxnSpPr>
          <p:nvPr/>
        </p:nvCxnSpPr>
        <p:spPr>
          <a:xfrm>
            <a:off x="9701213" y="4943475"/>
            <a:ext cx="24907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803BA0-A7DA-0C2D-0C2C-D556BFEE6E38}"/>
              </a:ext>
            </a:extLst>
          </p:cNvPr>
          <p:cNvCxnSpPr>
            <a:cxnSpLocks/>
          </p:cNvCxnSpPr>
          <p:nvPr/>
        </p:nvCxnSpPr>
        <p:spPr>
          <a:xfrm flipV="1">
            <a:off x="4214813" y="2763615"/>
            <a:ext cx="0" cy="66538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E356D1-88AC-CB81-181E-F1E28AEFD6CA}"/>
              </a:ext>
            </a:extLst>
          </p:cNvPr>
          <p:cNvCxnSpPr>
            <a:cxnSpLocks/>
          </p:cNvCxnSpPr>
          <p:nvPr/>
        </p:nvCxnSpPr>
        <p:spPr>
          <a:xfrm flipV="1">
            <a:off x="4522328" y="3292855"/>
            <a:ext cx="733534" cy="39511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329FF4-0E7D-35DE-C7AF-78CB34A823B9}"/>
              </a:ext>
            </a:extLst>
          </p:cNvPr>
          <p:cNvCxnSpPr>
            <a:cxnSpLocks/>
          </p:cNvCxnSpPr>
          <p:nvPr/>
        </p:nvCxnSpPr>
        <p:spPr>
          <a:xfrm flipH="1" flipV="1">
            <a:off x="3460786" y="1788914"/>
            <a:ext cx="531186" cy="42243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3633899-D6B5-7964-C9DC-F90E6F7A4C1E}"/>
              </a:ext>
            </a:extLst>
          </p:cNvPr>
          <p:cNvCxnSpPr>
            <a:cxnSpLocks/>
          </p:cNvCxnSpPr>
          <p:nvPr/>
        </p:nvCxnSpPr>
        <p:spPr>
          <a:xfrm flipV="1">
            <a:off x="4522328" y="1911567"/>
            <a:ext cx="733534" cy="34608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754878-3453-2C2D-E1D9-6CC81C427673}"/>
              </a:ext>
            </a:extLst>
          </p:cNvPr>
          <p:cNvCxnSpPr>
            <a:cxnSpLocks/>
          </p:cNvCxnSpPr>
          <p:nvPr/>
        </p:nvCxnSpPr>
        <p:spPr>
          <a:xfrm flipV="1">
            <a:off x="5603912" y="2037939"/>
            <a:ext cx="0" cy="7013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6B3905-713B-65FB-2A85-CBD96E00852D}"/>
              </a:ext>
            </a:extLst>
          </p:cNvPr>
          <p:cNvCxnSpPr>
            <a:cxnSpLocks/>
          </p:cNvCxnSpPr>
          <p:nvPr/>
        </p:nvCxnSpPr>
        <p:spPr>
          <a:xfrm flipV="1">
            <a:off x="5888940" y="1854827"/>
            <a:ext cx="1302546" cy="103873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DF8F23-C0D8-5C58-4BDE-9DCC888DACCB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5915580" y="2763615"/>
            <a:ext cx="1226839" cy="36547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DC571D-9E69-1D11-76C8-27023316BA5C}"/>
              </a:ext>
            </a:extLst>
          </p:cNvPr>
          <p:cNvCxnSpPr>
            <a:cxnSpLocks/>
          </p:cNvCxnSpPr>
          <p:nvPr/>
        </p:nvCxnSpPr>
        <p:spPr>
          <a:xfrm>
            <a:off x="5793857" y="3337078"/>
            <a:ext cx="478467" cy="44092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FE6296E-658D-8DD7-076C-36828C86A973}"/>
              </a:ext>
            </a:extLst>
          </p:cNvPr>
          <p:cNvCxnSpPr>
            <a:cxnSpLocks/>
          </p:cNvCxnSpPr>
          <p:nvPr/>
        </p:nvCxnSpPr>
        <p:spPr>
          <a:xfrm flipH="1">
            <a:off x="5402003" y="3405788"/>
            <a:ext cx="122856" cy="11630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5615873-741E-1CF5-D5D0-B14110B27E3A}"/>
              </a:ext>
            </a:extLst>
          </p:cNvPr>
          <p:cNvCxnSpPr>
            <a:cxnSpLocks/>
          </p:cNvCxnSpPr>
          <p:nvPr/>
        </p:nvCxnSpPr>
        <p:spPr>
          <a:xfrm flipH="1">
            <a:off x="3341611" y="4118837"/>
            <a:ext cx="576337" cy="60433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C33ED34-4EE6-17B7-7DAA-7BF5C9CAD38E}"/>
              </a:ext>
            </a:extLst>
          </p:cNvPr>
          <p:cNvSpPr/>
          <p:nvPr/>
        </p:nvSpPr>
        <p:spPr>
          <a:xfrm>
            <a:off x="9966248" y="6319501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4BEF39-EECE-52F6-3F33-2685E33FB5C3}"/>
              </a:ext>
            </a:extLst>
          </p:cNvPr>
          <p:cNvSpPr txBox="1"/>
          <p:nvPr/>
        </p:nvSpPr>
        <p:spPr>
          <a:xfrm>
            <a:off x="10462680" y="6308124"/>
            <a:ext cx="1524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Recovered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A79DE4-9F3D-5EE6-861C-471E250CA933}"/>
              </a:ext>
            </a:extLst>
          </p:cNvPr>
          <p:cNvCxnSpPr>
            <a:cxnSpLocks/>
          </p:cNvCxnSpPr>
          <p:nvPr/>
        </p:nvCxnSpPr>
        <p:spPr>
          <a:xfrm flipH="1" flipV="1">
            <a:off x="3639381" y="2430801"/>
            <a:ext cx="333541" cy="567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1623A9-8568-0800-4D80-85CBEE7361F9}"/>
              </a:ext>
            </a:extLst>
          </p:cNvPr>
          <p:cNvCxnSpPr>
            <a:cxnSpLocks/>
          </p:cNvCxnSpPr>
          <p:nvPr/>
        </p:nvCxnSpPr>
        <p:spPr>
          <a:xfrm flipH="1">
            <a:off x="2429939" y="1758182"/>
            <a:ext cx="500076" cy="34426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B2E0FC-158F-5CE5-D03F-AED08FBB6A9C}"/>
              </a:ext>
            </a:extLst>
          </p:cNvPr>
          <p:cNvCxnSpPr>
            <a:cxnSpLocks/>
          </p:cNvCxnSpPr>
          <p:nvPr/>
        </p:nvCxnSpPr>
        <p:spPr>
          <a:xfrm flipH="1" flipV="1">
            <a:off x="1536673" y="4651536"/>
            <a:ext cx="1233550" cy="29193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48018A-AE34-2D1F-D8B8-199C05B8A353}"/>
              </a:ext>
            </a:extLst>
          </p:cNvPr>
          <p:cNvCxnSpPr>
            <a:cxnSpLocks/>
          </p:cNvCxnSpPr>
          <p:nvPr/>
        </p:nvCxnSpPr>
        <p:spPr>
          <a:xfrm flipH="1">
            <a:off x="2726085" y="2658485"/>
            <a:ext cx="464264" cy="7091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CDB41A-03FA-A135-EAC1-35A42F806F05}"/>
              </a:ext>
            </a:extLst>
          </p:cNvPr>
          <p:cNvCxnSpPr>
            <a:cxnSpLocks/>
          </p:cNvCxnSpPr>
          <p:nvPr/>
        </p:nvCxnSpPr>
        <p:spPr>
          <a:xfrm>
            <a:off x="3190349" y="5318781"/>
            <a:ext cx="317790" cy="43582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ECD2A6D-D0D4-506E-D678-F08F890A4DD5}"/>
              </a:ext>
            </a:extLst>
          </p:cNvPr>
          <p:cNvCxnSpPr>
            <a:cxnSpLocks/>
          </p:cNvCxnSpPr>
          <p:nvPr/>
        </p:nvCxnSpPr>
        <p:spPr>
          <a:xfrm>
            <a:off x="5501607" y="5140316"/>
            <a:ext cx="262441" cy="30176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8581F7-C4AE-4FC3-9615-1FFC1D8609D0}"/>
              </a:ext>
            </a:extLst>
          </p:cNvPr>
          <p:cNvCxnSpPr>
            <a:cxnSpLocks/>
          </p:cNvCxnSpPr>
          <p:nvPr/>
        </p:nvCxnSpPr>
        <p:spPr>
          <a:xfrm>
            <a:off x="6682197" y="4253137"/>
            <a:ext cx="160439" cy="5105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C446C5E-51CB-EC3A-1850-A96BC3F6CED3}"/>
              </a:ext>
            </a:extLst>
          </p:cNvPr>
          <p:cNvCxnSpPr>
            <a:cxnSpLocks/>
          </p:cNvCxnSpPr>
          <p:nvPr/>
        </p:nvCxnSpPr>
        <p:spPr>
          <a:xfrm>
            <a:off x="6828014" y="3958462"/>
            <a:ext cx="104071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8BB7380-2C67-4353-D7C4-BB6AA8A74934}"/>
              </a:ext>
            </a:extLst>
          </p:cNvPr>
          <p:cNvCxnSpPr>
            <a:cxnSpLocks/>
          </p:cNvCxnSpPr>
          <p:nvPr/>
        </p:nvCxnSpPr>
        <p:spPr>
          <a:xfrm flipV="1">
            <a:off x="7644824" y="2596697"/>
            <a:ext cx="1039038" cy="11234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9E40006-C386-2A8F-BAED-622C5F4BA2D1}"/>
              </a:ext>
            </a:extLst>
          </p:cNvPr>
          <p:cNvCxnSpPr>
            <a:cxnSpLocks/>
          </p:cNvCxnSpPr>
          <p:nvPr/>
        </p:nvCxnSpPr>
        <p:spPr>
          <a:xfrm>
            <a:off x="7609977" y="2875958"/>
            <a:ext cx="1676898" cy="1082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2E9782-AF82-4254-920F-4125BCC1F6D4}"/>
              </a:ext>
            </a:extLst>
          </p:cNvPr>
          <p:cNvCxnSpPr>
            <a:cxnSpLocks/>
          </p:cNvCxnSpPr>
          <p:nvPr/>
        </p:nvCxnSpPr>
        <p:spPr>
          <a:xfrm flipV="1">
            <a:off x="7715135" y="1587437"/>
            <a:ext cx="2723816" cy="4438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F2A175-8F5A-A0BB-4AE2-B0FEB4A8E0FE}"/>
              </a:ext>
            </a:extLst>
          </p:cNvPr>
          <p:cNvCxnSpPr>
            <a:cxnSpLocks/>
          </p:cNvCxnSpPr>
          <p:nvPr/>
        </p:nvCxnSpPr>
        <p:spPr>
          <a:xfrm flipH="1" flipV="1">
            <a:off x="1173990" y="2000129"/>
            <a:ext cx="635541" cy="16047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66F4497-A0B7-C5A9-225E-52A3E57A3601}"/>
              </a:ext>
            </a:extLst>
          </p:cNvPr>
          <p:cNvCxnSpPr>
            <a:cxnSpLocks/>
          </p:cNvCxnSpPr>
          <p:nvPr/>
        </p:nvCxnSpPr>
        <p:spPr>
          <a:xfrm flipH="1">
            <a:off x="1102218" y="2503448"/>
            <a:ext cx="773588" cy="62563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AA3EA38-6A89-8C04-6755-305F48A5D89B}"/>
              </a:ext>
            </a:extLst>
          </p:cNvPr>
          <p:cNvCxnSpPr>
            <a:cxnSpLocks/>
          </p:cNvCxnSpPr>
          <p:nvPr/>
        </p:nvCxnSpPr>
        <p:spPr>
          <a:xfrm flipH="1">
            <a:off x="1109882" y="4900624"/>
            <a:ext cx="39303" cy="7948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C343BBE-6F3E-64F0-F7E4-464890A4251C}"/>
              </a:ext>
            </a:extLst>
          </p:cNvPr>
          <p:cNvCxnSpPr>
            <a:cxnSpLocks/>
          </p:cNvCxnSpPr>
          <p:nvPr/>
        </p:nvCxnSpPr>
        <p:spPr>
          <a:xfrm flipH="1">
            <a:off x="2569934" y="5170995"/>
            <a:ext cx="345974" cy="16379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7FFE2BF-CAD5-FFAE-A941-37629BE41132}"/>
              </a:ext>
            </a:extLst>
          </p:cNvPr>
          <p:cNvCxnSpPr>
            <a:cxnSpLocks/>
          </p:cNvCxnSpPr>
          <p:nvPr/>
        </p:nvCxnSpPr>
        <p:spPr>
          <a:xfrm>
            <a:off x="7270542" y="5247845"/>
            <a:ext cx="269309" cy="25091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C6039F-AA57-86C1-AF52-B6D0B03D048E}"/>
              </a:ext>
            </a:extLst>
          </p:cNvPr>
          <p:cNvCxnSpPr>
            <a:cxnSpLocks/>
          </p:cNvCxnSpPr>
          <p:nvPr/>
        </p:nvCxnSpPr>
        <p:spPr>
          <a:xfrm>
            <a:off x="8340138" y="4306824"/>
            <a:ext cx="375347" cy="81325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C163362-EDCD-A066-8A41-7500A4805B81}"/>
              </a:ext>
            </a:extLst>
          </p:cNvPr>
          <p:cNvCxnSpPr>
            <a:cxnSpLocks/>
          </p:cNvCxnSpPr>
          <p:nvPr/>
        </p:nvCxnSpPr>
        <p:spPr>
          <a:xfrm>
            <a:off x="9243131" y="2576443"/>
            <a:ext cx="1045420" cy="406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802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F815-0651-2A1D-F2D1-A2E1DA14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1" y="99587"/>
            <a:ext cx="11314813" cy="942403"/>
          </a:xfrm>
        </p:spPr>
        <p:txBody>
          <a:bodyPr/>
          <a:lstStyle/>
          <a:p>
            <a:r>
              <a:rPr lang="en-US" b="1" u="sng" dirty="0"/>
              <a:t>S</a:t>
            </a:r>
            <a:r>
              <a:rPr lang="en-US" dirty="0"/>
              <a:t>usceptible—</a:t>
            </a:r>
            <a:r>
              <a:rPr lang="en-US" b="1" u="sng" dirty="0"/>
              <a:t>I</a:t>
            </a:r>
            <a:r>
              <a:rPr lang="en-US" dirty="0"/>
              <a:t>nfected—</a:t>
            </a:r>
            <a:r>
              <a:rPr lang="en-US" b="1" u="sng" dirty="0"/>
              <a:t>R</a:t>
            </a:r>
            <a:r>
              <a:rPr lang="en-US" dirty="0"/>
              <a:t>ecovered (SIR)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DAF4C-AC7B-C32A-575D-B301AAEBE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dots to derive equations</a:t>
            </a:r>
          </a:p>
          <a:p>
            <a:endParaRPr lang="en-US" dirty="0"/>
          </a:p>
          <a:p>
            <a:r>
              <a:rPr lang="en-US" dirty="0"/>
              <a:t>What ecological concepts is this similar to? </a:t>
            </a:r>
          </a:p>
          <a:p>
            <a:pPr lvl="1"/>
            <a:r>
              <a:rPr lang="en-US" dirty="0"/>
              <a:t>What if we consider individual hosts as islands? Habitat patches?</a:t>
            </a:r>
          </a:p>
          <a:p>
            <a:pPr lvl="2"/>
            <a:r>
              <a:rPr lang="en-US" dirty="0"/>
              <a:t>At its core, epidemiology is ecology. </a:t>
            </a:r>
          </a:p>
        </p:txBody>
      </p:sp>
    </p:spTree>
    <p:extLst>
      <p:ext uri="{BB962C8B-B14F-4D97-AF65-F5344CB8AC3E}">
        <p14:creationId xmlns:p14="http://schemas.microsoft.com/office/powerpoint/2010/main" val="528944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F815-0651-2A1D-F2D1-A2E1DA14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1" y="99587"/>
            <a:ext cx="11314813" cy="942403"/>
          </a:xfrm>
        </p:spPr>
        <p:txBody>
          <a:bodyPr/>
          <a:lstStyle/>
          <a:p>
            <a:r>
              <a:rPr lang="en-US" b="1" u="sng" dirty="0"/>
              <a:t>S</a:t>
            </a:r>
            <a:r>
              <a:rPr lang="en-US" dirty="0"/>
              <a:t>usceptible—</a:t>
            </a:r>
            <a:r>
              <a:rPr lang="en-US" b="1" u="sng" dirty="0"/>
              <a:t>I</a:t>
            </a:r>
            <a:r>
              <a:rPr lang="en-US" dirty="0"/>
              <a:t>nfected—</a:t>
            </a:r>
            <a:r>
              <a:rPr lang="en-US" b="1" u="sng" dirty="0"/>
              <a:t>R</a:t>
            </a:r>
            <a:r>
              <a:rPr lang="en-US" dirty="0"/>
              <a:t>ecovered (SIR)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DAF4C-AC7B-C32A-575D-B301AAEBE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assumptions</a:t>
            </a:r>
          </a:p>
          <a:p>
            <a:pPr lvl="1"/>
            <a:r>
              <a:rPr lang="en-US" dirty="0"/>
              <a:t>Ask in what cases these assumptions might be valid and in what cases they wouldn’t be. </a:t>
            </a:r>
          </a:p>
          <a:p>
            <a:pPr lvl="2"/>
            <a:r>
              <a:rPr lang="en-US" dirty="0"/>
              <a:t>How would we change the models to account for some of the assumptions?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11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DEAD-1930-CB32-C4BE-86FB2C70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0C14A-72F7-86C5-44D7-92C218DFD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derive</a:t>
            </a:r>
          </a:p>
          <a:p>
            <a:r>
              <a:rPr lang="en-US" dirty="0"/>
              <a:t>It’s importance</a:t>
            </a:r>
          </a:p>
          <a:p>
            <a:r>
              <a:rPr lang="en-US" dirty="0"/>
              <a:t>Common examples</a:t>
            </a:r>
          </a:p>
          <a:p>
            <a:pPr lvl="1"/>
            <a:r>
              <a:rPr lang="en-US" dirty="0"/>
              <a:t>How to estimate from real-world data (we will do this in our code). </a:t>
            </a:r>
          </a:p>
        </p:txBody>
      </p:sp>
    </p:spTree>
    <p:extLst>
      <p:ext uri="{BB962C8B-B14F-4D97-AF65-F5344CB8AC3E}">
        <p14:creationId xmlns:p14="http://schemas.microsoft.com/office/powerpoint/2010/main" val="249353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D4E7-085F-4F89-D827-87A8427F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variants of the SIR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9AE30-6C0D-CC6E-C529-C3EB44A9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</a:t>
            </a:r>
          </a:p>
          <a:p>
            <a:r>
              <a:rPr lang="en-US" dirty="0"/>
              <a:t>SEIR</a:t>
            </a:r>
          </a:p>
          <a:p>
            <a:r>
              <a:rPr lang="en-US" dirty="0"/>
              <a:t>SIRS</a:t>
            </a:r>
          </a:p>
          <a:p>
            <a:r>
              <a:rPr lang="en-US" dirty="0"/>
              <a:t>Age-structured</a:t>
            </a:r>
          </a:p>
          <a:p>
            <a:r>
              <a:rPr lang="en-US" dirty="0"/>
              <a:t>Spatial</a:t>
            </a:r>
          </a:p>
          <a:p>
            <a:r>
              <a:rPr lang="en-US" dirty="0"/>
              <a:t>Multiple host species</a:t>
            </a:r>
          </a:p>
        </p:txBody>
      </p:sp>
    </p:spTree>
    <p:extLst>
      <p:ext uri="{BB962C8B-B14F-4D97-AF65-F5344CB8AC3E}">
        <p14:creationId xmlns:p14="http://schemas.microsoft.com/office/powerpoint/2010/main" val="3022744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B54F-54AE-4A67-3FD7-46EA4ADE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Intervention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CFD68-7E44-BA0D-668B-A59FBF4EA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Vaccination</a:t>
            </a:r>
          </a:p>
          <a:p>
            <a:r>
              <a:rPr lang="en-US" dirty="0"/>
              <a:t>Quarantine</a:t>
            </a:r>
          </a:p>
          <a:p>
            <a:r>
              <a:rPr lang="en-US" dirty="0"/>
              <a:t>Social distancing</a:t>
            </a:r>
          </a:p>
          <a:p>
            <a:r>
              <a:rPr lang="en-US" dirty="0"/>
              <a:t>Culling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students to break into groups and expand on the SIR model we drew to incorporate each of the control strategies (except perhaps social distancing, which might just be a lower beta).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66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3924-1EAD-049D-FBBD-11C60F37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some models in 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60ECC-2CCE-9C6A-A94E-CB2034F4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0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C43F-C422-E3F1-D00E-4C0F05B8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0"/>
            <a:ext cx="10515600" cy="1325563"/>
          </a:xfrm>
        </p:spPr>
        <p:txBody>
          <a:bodyPr/>
          <a:lstStyle/>
          <a:p>
            <a:r>
              <a:rPr lang="en-US" dirty="0"/>
              <a:t>What is infectious disease modeling?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8246C-E79F-C3C9-9000-63E4750C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350"/>
            <a:ext cx="10515600" cy="4351338"/>
          </a:xfrm>
        </p:spPr>
        <p:txBody>
          <a:bodyPr/>
          <a:lstStyle/>
          <a:p>
            <a:r>
              <a:rPr lang="en-US" dirty="0"/>
              <a:t>Mathematical and computational approaches to understand the dynamics of infectious diseases. </a:t>
            </a:r>
          </a:p>
          <a:p>
            <a:pPr lvl="1"/>
            <a:r>
              <a:rPr lang="en-US" dirty="0"/>
              <a:t>When, where, and how of pathogen spread</a:t>
            </a:r>
          </a:p>
          <a:p>
            <a:pPr lvl="1"/>
            <a:r>
              <a:rPr lang="en-US" dirty="0"/>
              <a:t>Duration and size of epidemics</a:t>
            </a:r>
          </a:p>
          <a:p>
            <a:pPr lvl="1"/>
            <a:r>
              <a:rPr lang="en-US" dirty="0"/>
              <a:t>Effectiveness of control strategies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3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C43F-C422-E3F1-D00E-4C0F05B8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0"/>
            <a:ext cx="10515600" cy="1325563"/>
          </a:xfrm>
        </p:spPr>
        <p:txBody>
          <a:bodyPr/>
          <a:lstStyle/>
          <a:p>
            <a:r>
              <a:rPr lang="en-US" dirty="0"/>
              <a:t>Why model infectious diseases?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8246C-E79F-C3C9-9000-63E4750C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350"/>
            <a:ext cx="10515600" cy="4351338"/>
          </a:xfrm>
        </p:spPr>
        <p:txBody>
          <a:bodyPr/>
          <a:lstStyle/>
          <a:p>
            <a:r>
              <a:rPr lang="en-US" dirty="0"/>
              <a:t>Explain epidemics. </a:t>
            </a:r>
          </a:p>
          <a:p>
            <a:pPr lvl="1"/>
            <a:r>
              <a:rPr lang="en-US" dirty="0"/>
              <a:t>Why would we want to estimate the size and duration of an epidemic? </a:t>
            </a:r>
          </a:p>
          <a:p>
            <a:pPr lvl="1"/>
            <a:r>
              <a:rPr lang="en-US" dirty="0"/>
              <a:t>What sorts of metrics might we want to estimate? </a:t>
            </a:r>
          </a:p>
        </p:txBody>
      </p:sp>
    </p:spTree>
    <p:extLst>
      <p:ext uri="{BB962C8B-B14F-4D97-AF65-F5344CB8AC3E}">
        <p14:creationId xmlns:p14="http://schemas.microsoft.com/office/powerpoint/2010/main" val="31405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F815-0651-2A1D-F2D1-A2E1DA14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1" y="99587"/>
            <a:ext cx="11314813" cy="942403"/>
          </a:xfrm>
        </p:spPr>
        <p:txBody>
          <a:bodyPr/>
          <a:lstStyle/>
          <a:p>
            <a:r>
              <a:rPr lang="en-US" b="1" u="sng" dirty="0"/>
              <a:t>S</a:t>
            </a:r>
            <a:r>
              <a:rPr lang="en-US" dirty="0"/>
              <a:t>usceptible—</a:t>
            </a:r>
            <a:r>
              <a:rPr lang="en-US" b="1" u="sng" dirty="0"/>
              <a:t>I</a:t>
            </a:r>
            <a:r>
              <a:rPr lang="en-US" dirty="0"/>
              <a:t>nfected—</a:t>
            </a:r>
            <a:r>
              <a:rPr lang="en-US" b="1" u="sng" dirty="0"/>
              <a:t>R</a:t>
            </a:r>
            <a:r>
              <a:rPr lang="en-US" dirty="0"/>
              <a:t>ecovered (SIR)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2C712F-819E-24CB-6E9C-9B5080C9C929}"/>
              </a:ext>
            </a:extLst>
          </p:cNvPr>
          <p:cNvSpPr/>
          <p:nvPr/>
        </p:nvSpPr>
        <p:spPr>
          <a:xfrm>
            <a:off x="715979" y="1721589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3EE1E-5F43-7316-965C-D951966356D2}"/>
              </a:ext>
            </a:extLst>
          </p:cNvPr>
          <p:cNvSpPr/>
          <p:nvPr/>
        </p:nvSpPr>
        <p:spPr>
          <a:xfrm>
            <a:off x="577368" y="3022581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A9AB3A-39C4-100E-39AE-804A21A0B304}"/>
              </a:ext>
            </a:extLst>
          </p:cNvPr>
          <p:cNvSpPr/>
          <p:nvPr/>
        </p:nvSpPr>
        <p:spPr>
          <a:xfrm>
            <a:off x="1912808" y="2038191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6424B1-43F2-0FFB-5037-D887308E0034}"/>
              </a:ext>
            </a:extLst>
          </p:cNvPr>
          <p:cNvSpPr/>
          <p:nvPr/>
        </p:nvSpPr>
        <p:spPr>
          <a:xfrm>
            <a:off x="2334288" y="3429000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E5B715-3E62-9BA5-2DED-1B6031EE2F08}"/>
              </a:ext>
            </a:extLst>
          </p:cNvPr>
          <p:cNvSpPr/>
          <p:nvPr/>
        </p:nvSpPr>
        <p:spPr>
          <a:xfrm>
            <a:off x="2905676" y="4763684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3BDCC3-0A78-88D1-3140-867A493CD598}"/>
              </a:ext>
            </a:extLst>
          </p:cNvPr>
          <p:cNvSpPr/>
          <p:nvPr/>
        </p:nvSpPr>
        <p:spPr>
          <a:xfrm>
            <a:off x="6755551" y="4831600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954C57-CD59-C8D8-6A19-DA7012F5ADB0}"/>
              </a:ext>
            </a:extLst>
          </p:cNvPr>
          <p:cNvSpPr/>
          <p:nvPr/>
        </p:nvSpPr>
        <p:spPr>
          <a:xfrm>
            <a:off x="5672524" y="5498756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8FCC7B-4FB4-3613-8A11-47FF3BD9B040}"/>
              </a:ext>
            </a:extLst>
          </p:cNvPr>
          <p:cNvSpPr/>
          <p:nvPr/>
        </p:nvSpPr>
        <p:spPr>
          <a:xfrm>
            <a:off x="7600062" y="5442085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410F4-634F-F820-1D3B-1350BC06F3BA}"/>
              </a:ext>
            </a:extLst>
          </p:cNvPr>
          <p:cNvSpPr/>
          <p:nvPr/>
        </p:nvSpPr>
        <p:spPr>
          <a:xfrm>
            <a:off x="5139954" y="4681168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F28C99-E87A-E375-0883-4934E30862F1}"/>
              </a:ext>
            </a:extLst>
          </p:cNvPr>
          <p:cNvSpPr/>
          <p:nvPr/>
        </p:nvSpPr>
        <p:spPr>
          <a:xfrm>
            <a:off x="9951960" y="5120080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42A4B6-3B0A-6DC4-B42D-091A84111D75}"/>
              </a:ext>
            </a:extLst>
          </p:cNvPr>
          <p:cNvSpPr/>
          <p:nvPr/>
        </p:nvSpPr>
        <p:spPr>
          <a:xfrm>
            <a:off x="10402183" y="2896806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9A07E0-196B-3F67-0DBF-E470513BB469}"/>
              </a:ext>
            </a:extLst>
          </p:cNvPr>
          <p:cNvSpPr/>
          <p:nvPr/>
        </p:nvSpPr>
        <p:spPr>
          <a:xfrm>
            <a:off x="6326482" y="3739006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656C7E-6B0C-FDE5-3215-23D08D9C0CE0}"/>
              </a:ext>
            </a:extLst>
          </p:cNvPr>
          <p:cNvSpPr/>
          <p:nvPr/>
        </p:nvSpPr>
        <p:spPr>
          <a:xfrm>
            <a:off x="3460786" y="5822767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90D85D-611E-10F5-A272-67AA8A189C35}"/>
              </a:ext>
            </a:extLst>
          </p:cNvPr>
          <p:cNvSpPr/>
          <p:nvPr/>
        </p:nvSpPr>
        <p:spPr>
          <a:xfrm>
            <a:off x="3991972" y="3586447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D35E99-B48D-3098-C518-F93708DF92A4}"/>
              </a:ext>
            </a:extLst>
          </p:cNvPr>
          <p:cNvSpPr/>
          <p:nvPr/>
        </p:nvSpPr>
        <p:spPr>
          <a:xfrm>
            <a:off x="3174870" y="2211345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4D82BEA-86B6-D89E-8932-0F77879987EC}"/>
              </a:ext>
            </a:extLst>
          </p:cNvPr>
          <p:cNvSpPr/>
          <p:nvPr/>
        </p:nvSpPr>
        <p:spPr>
          <a:xfrm>
            <a:off x="3003143" y="1435949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2AB9F5-9886-2CFD-636E-0BA8F526C715}"/>
              </a:ext>
            </a:extLst>
          </p:cNvPr>
          <p:cNvSpPr/>
          <p:nvPr/>
        </p:nvSpPr>
        <p:spPr>
          <a:xfrm>
            <a:off x="5359139" y="1530596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471784-264D-D6BB-0450-32601A76C6B4}"/>
              </a:ext>
            </a:extLst>
          </p:cNvPr>
          <p:cNvSpPr/>
          <p:nvPr/>
        </p:nvSpPr>
        <p:spPr>
          <a:xfrm>
            <a:off x="7142419" y="2544159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062A82-5060-6210-C7C3-52AC6E3DAE2D}"/>
              </a:ext>
            </a:extLst>
          </p:cNvPr>
          <p:cNvSpPr/>
          <p:nvPr/>
        </p:nvSpPr>
        <p:spPr>
          <a:xfrm>
            <a:off x="10539523" y="1350002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5FB734-8C42-A1D9-7763-332DB49550F9}"/>
              </a:ext>
            </a:extLst>
          </p:cNvPr>
          <p:cNvSpPr/>
          <p:nvPr/>
        </p:nvSpPr>
        <p:spPr>
          <a:xfrm>
            <a:off x="2140688" y="5270512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77472FF-3DC4-3B80-F57E-6C4DCCCC6474}"/>
              </a:ext>
            </a:extLst>
          </p:cNvPr>
          <p:cNvSpPr/>
          <p:nvPr/>
        </p:nvSpPr>
        <p:spPr>
          <a:xfrm>
            <a:off x="989713" y="4349368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A77829-751F-AF7A-2F05-20A137C9BBB9}"/>
              </a:ext>
            </a:extLst>
          </p:cNvPr>
          <p:cNvSpPr/>
          <p:nvPr/>
        </p:nvSpPr>
        <p:spPr>
          <a:xfrm>
            <a:off x="891915" y="5819997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1C5D97-552F-0AF7-9FD3-75CF1FCD12FE}"/>
              </a:ext>
            </a:extLst>
          </p:cNvPr>
          <p:cNvSpPr/>
          <p:nvPr/>
        </p:nvSpPr>
        <p:spPr>
          <a:xfrm>
            <a:off x="4035055" y="2201506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506DEE-EC18-6323-80D7-6E13103588C1}"/>
              </a:ext>
            </a:extLst>
          </p:cNvPr>
          <p:cNvSpPr/>
          <p:nvPr/>
        </p:nvSpPr>
        <p:spPr>
          <a:xfrm>
            <a:off x="5357922" y="2853943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9BA9CB-A3E9-1036-DDFE-72AD267C56A1}"/>
              </a:ext>
            </a:extLst>
          </p:cNvPr>
          <p:cNvSpPr/>
          <p:nvPr/>
        </p:nvSpPr>
        <p:spPr>
          <a:xfrm>
            <a:off x="7982061" y="3799935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D7D9459-E880-A378-2F07-FCF793DBF37A}"/>
              </a:ext>
            </a:extLst>
          </p:cNvPr>
          <p:cNvSpPr/>
          <p:nvPr/>
        </p:nvSpPr>
        <p:spPr>
          <a:xfrm>
            <a:off x="7191486" y="1415915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D19A96-62EA-0776-2E65-01D170A9E3DF}"/>
              </a:ext>
            </a:extLst>
          </p:cNvPr>
          <p:cNvSpPr/>
          <p:nvPr/>
        </p:nvSpPr>
        <p:spPr>
          <a:xfrm>
            <a:off x="8715485" y="2324703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5263C0-644D-727A-0E23-64A5BE250084}"/>
              </a:ext>
            </a:extLst>
          </p:cNvPr>
          <p:cNvSpPr txBox="1"/>
          <p:nvPr/>
        </p:nvSpPr>
        <p:spPr>
          <a:xfrm>
            <a:off x="10461682" y="5087949"/>
            <a:ext cx="1645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Susceptible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4F4DB2F-789E-51EE-EB7B-C891E7CAB4DE}"/>
              </a:ext>
            </a:extLst>
          </p:cNvPr>
          <p:cNvSpPr/>
          <p:nvPr/>
        </p:nvSpPr>
        <p:spPr>
          <a:xfrm>
            <a:off x="9392092" y="3867912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1B57FD-FCB2-85F6-D9B7-5C913614B67F}"/>
              </a:ext>
            </a:extLst>
          </p:cNvPr>
          <p:cNvSpPr/>
          <p:nvPr/>
        </p:nvSpPr>
        <p:spPr>
          <a:xfrm>
            <a:off x="8683862" y="5202596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A5564E-938D-DA6C-B2BB-410907597139}"/>
              </a:ext>
            </a:extLst>
          </p:cNvPr>
          <p:cNvCxnSpPr>
            <a:cxnSpLocks/>
          </p:cNvCxnSpPr>
          <p:nvPr/>
        </p:nvCxnSpPr>
        <p:spPr>
          <a:xfrm>
            <a:off x="9701213" y="4943475"/>
            <a:ext cx="0" cy="2044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215C0C-AE45-F1E8-57D0-597497F589CE}"/>
              </a:ext>
            </a:extLst>
          </p:cNvPr>
          <p:cNvCxnSpPr>
            <a:cxnSpLocks/>
          </p:cNvCxnSpPr>
          <p:nvPr/>
        </p:nvCxnSpPr>
        <p:spPr>
          <a:xfrm>
            <a:off x="9701213" y="4943475"/>
            <a:ext cx="24907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3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F815-0651-2A1D-F2D1-A2E1DA14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1" y="99587"/>
            <a:ext cx="11314813" cy="942403"/>
          </a:xfrm>
        </p:spPr>
        <p:txBody>
          <a:bodyPr/>
          <a:lstStyle/>
          <a:p>
            <a:r>
              <a:rPr lang="en-US" b="1" u="sng" dirty="0"/>
              <a:t>S</a:t>
            </a:r>
            <a:r>
              <a:rPr lang="en-US" dirty="0"/>
              <a:t>usceptible—</a:t>
            </a:r>
            <a:r>
              <a:rPr lang="en-US" b="1" u="sng" dirty="0"/>
              <a:t>I</a:t>
            </a:r>
            <a:r>
              <a:rPr lang="en-US" dirty="0"/>
              <a:t>nfected—</a:t>
            </a:r>
            <a:r>
              <a:rPr lang="en-US" b="1" u="sng" dirty="0"/>
              <a:t>R</a:t>
            </a:r>
            <a:r>
              <a:rPr lang="en-US" dirty="0"/>
              <a:t>ecovered (SIR)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2C712F-819E-24CB-6E9C-9B5080C9C929}"/>
              </a:ext>
            </a:extLst>
          </p:cNvPr>
          <p:cNvSpPr/>
          <p:nvPr/>
        </p:nvSpPr>
        <p:spPr>
          <a:xfrm>
            <a:off x="715979" y="1721589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3EE1E-5F43-7316-965C-D951966356D2}"/>
              </a:ext>
            </a:extLst>
          </p:cNvPr>
          <p:cNvSpPr/>
          <p:nvPr/>
        </p:nvSpPr>
        <p:spPr>
          <a:xfrm>
            <a:off x="577368" y="3022581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A9AB3A-39C4-100E-39AE-804A21A0B304}"/>
              </a:ext>
            </a:extLst>
          </p:cNvPr>
          <p:cNvSpPr/>
          <p:nvPr/>
        </p:nvSpPr>
        <p:spPr>
          <a:xfrm>
            <a:off x="1912808" y="2038191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6424B1-43F2-0FFB-5037-D887308E0034}"/>
              </a:ext>
            </a:extLst>
          </p:cNvPr>
          <p:cNvSpPr/>
          <p:nvPr/>
        </p:nvSpPr>
        <p:spPr>
          <a:xfrm>
            <a:off x="2334288" y="3429000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E5B715-3E62-9BA5-2DED-1B6031EE2F08}"/>
              </a:ext>
            </a:extLst>
          </p:cNvPr>
          <p:cNvSpPr/>
          <p:nvPr/>
        </p:nvSpPr>
        <p:spPr>
          <a:xfrm>
            <a:off x="2905676" y="4763684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3BDCC3-0A78-88D1-3140-867A493CD598}"/>
              </a:ext>
            </a:extLst>
          </p:cNvPr>
          <p:cNvSpPr/>
          <p:nvPr/>
        </p:nvSpPr>
        <p:spPr>
          <a:xfrm>
            <a:off x="6755551" y="4831600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954C57-CD59-C8D8-6A19-DA7012F5ADB0}"/>
              </a:ext>
            </a:extLst>
          </p:cNvPr>
          <p:cNvSpPr/>
          <p:nvPr/>
        </p:nvSpPr>
        <p:spPr>
          <a:xfrm>
            <a:off x="5672524" y="5498756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8FCC7B-4FB4-3613-8A11-47FF3BD9B040}"/>
              </a:ext>
            </a:extLst>
          </p:cNvPr>
          <p:cNvSpPr/>
          <p:nvPr/>
        </p:nvSpPr>
        <p:spPr>
          <a:xfrm>
            <a:off x="7600062" y="5442085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410F4-634F-F820-1D3B-1350BC06F3BA}"/>
              </a:ext>
            </a:extLst>
          </p:cNvPr>
          <p:cNvSpPr/>
          <p:nvPr/>
        </p:nvSpPr>
        <p:spPr>
          <a:xfrm>
            <a:off x="5139954" y="4681168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F28C99-E87A-E375-0883-4934E30862F1}"/>
              </a:ext>
            </a:extLst>
          </p:cNvPr>
          <p:cNvSpPr/>
          <p:nvPr/>
        </p:nvSpPr>
        <p:spPr>
          <a:xfrm>
            <a:off x="9951960" y="5120080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42A4B6-3B0A-6DC4-B42D-091A84111D75}"/>
              </a:ext>
            </a:extLst>
          </p:cNvPr>
          <p:cNvSpPr/>
          <p:nvPr/>
        </p:nvSpPr>
        <p:spPr>
          <a:xfrm>
            <a:off x="10402183" y="2896806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9A07E0-196B-3F67-0DBF-E470513BB469}"/>
              </a:ext>
            </a:extLst>
          </p:cNvPr>
          <p:cNvSpPr/>
          <p:nvPr/>
        </p:nvSpPr>
        <p:spPr>
          <a:xfrm>
            <a:off x="6326482" y="3739006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656C7E-6B0C-FDE5-3215-23D08D9C0CE0}"/>
              </a:ext>
            </a:extLst>
          </p:cNvPr>
          <p:cNvSpPr/>
          <p:nvPr/>
        </p:nvSpPr>
        <p:spPr>
          <a:xfrm>
            <a:off x="3460786" y="5822767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90D85D-611E-10F5-A272-67AA8A189C35}"/>
              </a:ext>
            </a:extLst>
          </p:cNvPr>
          <p:cNvSpPr/>
          <p:nvPr/>
        </p:nvSpPr>
        <p:spPr>
          <a:xfrm>
            <a:off x="3991972" y="3586447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D35E99-B48D-3098-C518-F93708DF92A4}"/>
              </a:ext>
            </a:extLst>
          </p:cNvPr>
          <p:cNvSpPr/>
          <p:nvPr/>
        </p:nvSpPr>
        <p:spPr>
          <a:xfrm>
            <a:off x="3174870" y="2211345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4D82BEA-86B6-D89E-8932-0F77879987EC}"/>
              </a:ext>
            </a:extLst>
          </p:cNvPr>
          <p:cNvSpPr/>
          <p:nvPr/>
        </p:nvSpPr>
        <p:spPr>
          <a:xfrm>
            <a:off x="3003143" y="1435949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2AB9F5-9886-2CFD-636E-0BA8F526C715}"/>
              </a:ext>
            </a:extLst>
          </p:cNvPr>
          <p:cNvSpPr/>
          <p:nvPr/>
        </p:nvSpPr>
        <p:spPr>
          <a:xfrm>
            <a:off x="5359139" y="1530596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471784-264D-D6BB-0450-32601A76C6B4}"/>
              </a:ext>
            </a:extLst>
          </p:cNvPr>
          <p:cNvSpPr/>
          <p:nvPr/>
        </p:nvSpPr>
        <p:spPr>
          <a:xfrm>
            <a:off x="7142419" y="2544159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062A82-5060-6210-C7C3-52AC6E3DAE2D}"/>
              </a:ext>
            </a:extLst>
          </p:cNvPr>
          <p:cNvSpPr/>
          <p:nvPr/>
        </p:nvSpPr>
        <p:spPr>
          <a:xfrm>
            <a:off x="10539523" y="1350002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5FB734-8C42-A1D9-7763-332DB49550F9}"/>
              </a:ext>
            </a:extLst>
          </p:cNvPr>
          <p:cNvSpPr/>
          <p:nvPr/>
        </p:nvSpPr>
        <p:spPr>
          <a:xfrm>
            <a:off x="2140688" y="5270512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77472FF-3DC4-3B80-F57E-6C4DCCCC6474}"/>
              </a:ext>
            </a:extLst>
          </p:cNvPr>
          <p:cNvSpPr/>
          <p:nvPr/>
        </p:nvSpPr>
        <p:spPr>
          <a:xfrm>
            <a:off x="989713" y="4349368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A77829-751F-AF7A-2F05-20A137C9BBB9}"/>
              </a:ext>
            </a:extLst>
          </p:cNvPr>
          <p:cNvSpPr/>
          <p:nvPr/>
        </p:nvSpPr>
        <p:spPr>
          <a:xfrm>
            <a:off x="891915" y="5819997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1C5D97-552F-0AF7-9FD3-75CF1FCD12FE}"/>
              </a:ext>
            </a:extLst>
          </p:cNvPr>
          <p:cNvSpPr/>
          <p:nvPr/>
        </p:nvSpPr>
        <p:spPr>
          <a:xfrm>
            <a:off x="4035055" y="2201506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506DEE-EC18-6323-80D7-6E13103588C1}"/>
              </a:ext>
            </a:extLst>
          </p:cNvPr>
          <p:cNvSpPr/>
          <p:nvPr/>
        </p:nvSpPr>
        <p:spPr>
          <a:xfrm>
            <a:off x="5357922" y="2853943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9BA9CB-A3E9-1036-DDFE-72AD267C56A1}"/>
              </a:ext>
            </a:extLst>
          </p:cNvPr>
          <p:cNvSpPr/>
          <p:nvPr/>
        </p:nvSpPr>
        <p:spPr>
          <a:xfrm>
            <a:off x="7982061" y="3799935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D7D9459-E880-A378-2F07-FCF793DBF37A}"/>
              </a:ext>
            </a:extLst>
          </p:cNvPr>
          <p:cNvSpPr/>
          <p:nvPr/>
        </p:nvSpPr>
        <p:spPr>
          <a:xfrm>
            <a:off x="7191486" y="1415915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D19A96-62EA-0776-2E65-01D170A9E3DF}"/>
              </a:ext>
            </a:extLst>
          </p:cNvPr>
          <p:cNvSpPr/>
          <p:nvPr/>
        </p:nvSpPr>
        <p:spPr>
          <a:xfrm>
            <a:off x="8715485" y="2324703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5263C0-644D-727A-0E23-64A5BE250084}"/>
              </a:ext>
            </a:extLst>
          </p:cNvPr>
          <p:cNvSpPr txBox="1"/>
          <p:nvPr/>
        </p:nvSpPr>
        <p:spPr>
          <a:xfrm>
            <a:off x="10461682" y="5087949"/>
            <a:ext cx="1645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Susceptible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1B453E1-148E-7405-92F3-B08C1CEC7849}"/>
              </a:ext>
            </a:extLst>
          </p:cNvPr>
          <p:cNvSpPr/>
          <p:nvPr/>
        </p:nvSpPr>
        <p:spPr>
          <a:xfrm>
            <a:off x="9951959" y="5718212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5EDABA-9282-9CDB-8423-D6B66B3517EB}"/>
              </a:ext>
            </a:extLst>
          </p:cNvPr>
          <p:cNvSpPr txBox="1"/>
          <p:nvPr/>
        </p:nvSpPr>
        <p:spPr>
          <a:xfrm>
            <a:off x="10438951" y="5695459"/>
            <a:ext cx="1230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Infected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4F4DB2F-789E-51EE-EB7B-C891E7CAB4DE}"/>
              </a:ext>
            </a:extLst>
          </p:cNvPr>
          <p:cNvSpPr/>
          <p:nvPr/>
        </p:nvSpPr>
        <p:spPr>
          <a:xfrm>
            <a:off x="9392092" y="3867912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1B57FD-FCB2-85F6-D9B7-5C913614B67F}"/>
              </a:ext>
            </a:extLst>
          </p:cNvPr>
          <p:cNvSpPr/>
          <p:nvPr/>
        </p:nvSpPr>
        <p:spPr>
          <a:xfrm>
            <a:off x="8683862" y="5202596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A5564E-938D-DA6C-B2BB-410907597139}"/>
              </a:ext>
            </a:extLst>
          </p:cNvPr>
          <p:cNvCxnSpPr>
            <a:cxnSpLocks/>
          </p:cNvCxnSpPr>
          <p:nvPr/>
        </p:nvCxnSpPr>
        <p:spPr>
          <a:xfrm>
            <a:off x="9701213" y="4943475"/>
            <a:ext cx="0" cy="2044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215C0C-AE45-F1E8-57D0-597497F589CE}"/>
              </a:ext>
            </a:extLst>
          </p:cNvPr>
          <p:cNvCxnSpPr>
            <a:cxnSpLocks/>
          </p:cNvCxnSpPr>
          <p:nvPr/>
        </p:nvCxnSpPr>
        <p:spPr>
          <a:xfrm>
            <a:off x="9701213" y="4943475"/>
            <a:ext cx="24907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68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F815-0651-2A1D-F2D1-A2E1DA14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1" y="99587"/>
            <a:ext cx="11314813" cy="942403"/>
          </a:xfrm>
        </p:spPr>
        <p:txBody>
          <a:bodyPr/>
          <a:lstStyle/>
          <a:p>
            <a:r>
              <a:rPr lang="en-US" b="1" u="sng" dirty="0"/>
              <a:t>S</a:t>
            </a:r>
            <a:r>
              <a:rPr lang="en-US" dirty="0"/>
              <a:t>usceptible—</a:t>
            </a:r>
            <a:r>
              <a:rPr lang="en-US" b="1" u="sng" dirty="0"/>
              <a:t>I</a:t>
            </a:r>
            <a:r>
              <a:rPr lang="en-US" dirty="0"/>
              <a:t>nfected—</a:t>
            </a:r>
            <a:r>
              <a:rPr lang="en-US" b="1" u="sng" dirty="0"/>
              <a:t>R</a:t>
            </a:r>
            <a:r>
              <a:rPr lang="en-US" dirty="0"/>
              <a:t>ecovered (SIR)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2C712F-819E-24CB-6E9C-9B5080C9C929}"/>
              </a:ext>
            </a:extLst>
          </p:cNvPr>
          <p:cNvSpPr/>
          <p:nvPr/>
        </p:nvSpPr>
        <p:spPr>
          <a:xfrm>
            <a:off x="715979" y="1721589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3EE1E-5F43-7316-965C-D951966356D2}"/>
              </a:ext>
            </a:extLst>
          </p:cNvPr>
          <p:cNvSpPr/>
          <p:nvPr/>
        </p:nvSpPr>
        <p:spPr>
          <a:xfrm>
            <a:off x="577368" y="3022581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A9AB3A-39C4-100E-39AE-804A21A0B304}"/>
              </a:ext>
            </a:extLst>
          </p:cNvPr>
          <p:cNvSpPr/>
          <p:nvPr/>
        </p:nvSpPr>
        <p:spPr>
          <a:xfrm>
            <a:off x="1912808" y="2038191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6424B1-43F2-0FFB-5037-D887308E0034}"/>
              </a:ext>
            </a:extLst>
          </p:cNvPr>
          <p:cNvSpPr/>
          <p:nvPr/>
        </p:nvSpPr>
        <p:spPr>
          <a:xfrm>
            <a:off x="2334288" y="3429000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E5B715-3E62-9BA5-2DED-1B6031EE2F08}"/>
              </a:ext>
            </a:extLst>
          </p:cNvPr>
          <p:cNvSpPr/>
          <p:nvPr/>
        </p:nvSpPr>
        <p:spPr>
          <a:xfrm>
            <a:off x="2905676" y="4763684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3BDCC3-0A78-88D1-3140-867A493CD598}"/>
              </a:ext>
            </a:extLst>
          </p:cNvPr>
          <p:cNvSpPr/>
          <p:nvPr/>
        </p:nvSpPr>
        <p:spPr>
          <a:xfrm>
            <a:off x="6755551" y="4831600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954C57-CD59-C8D8-6A19-DA7012F5ADB0}"/>
              </a:ext>
            </a:extLst>
          </p:cNvPr>
          <p:cNvSpPr/>
          <p:nvPr/>
        </p:nvSpPr>
        <p:spPr>
          <a:xfrm>
            <a:off x="5672524" y="5498756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8FCC7B-4FB4-3613-8A11-47FF3BD9B040}"/>
              </a:ext>
            </a:extLst>
          </p:cNvPr>
          <p:cNvSpPr/>
          <p:nvPr/>
        </p:nvSpPr>
        <p:spPr>
          <a:xfrm>
            <a:off x="7600062" y="5442085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410F4-634F-F820-1D3B-1350BC06F3BA}"/>
              </a:ext>
            </a:extLst>
          </p:cNvPr>
          <p:cNvSpPr/>
          <p:nvPr/>
        </p:nvSpPr>
        <p:spPr>
          <a:xfrm>
            <a:off x="5139954" y="4681168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F28C99-E87A-E375-0883-4934E30862F1}"/>
              </a:ext>
            </a:extLst>
          </p:cNvPr>
          <p:cNvSpPr/>
          <p:nvPr/>
        </p:nvSpPr>
        <p:spPr>
          <a:xfrm>
            <a:off x="9951960" y="5120080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42A4B6-3B0A-6DC4-B42D-091A84111D75}"/>
              </a:ext>
            </a:extLst>
          </p:cNvPr>
          <p:cNvSpPr/>
          <p:nvPr/>
        </p:nvSpPr>
        <p:spPr>
          <a:xfrm>
            <a:off x="10402183" y="2896806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9A07E0-196B-3F67-0DBF-E470513BB469}"/>
              </a:ext>
            </a:extLst>
          </p:cNvPr>
          <p:cNvSpPr/>
          <p:nvPr/>
        </p:nvSpPr>
        <p:spPr>
          <a:xfrm>
            <a:off x="6326482" y="3739006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656C7E-6B0C-FDE5-3215-23D08D9C0CE0}"/>
              </a:ext>
            </a:extLst>
          </p:cNvPr>
          <p:cNvSpPr/>
          <p:nvPr/>
        </p:nvSpPr>
        <p:spPr>
          <a:xfrm>
            <a:off x="3460786" y="5822767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90D85D-611E-10F5-A272-67AA8A189C35}"/>
              </a:ext>
            </a:extLst>
          </p:cNvPr>
          <p:cNvSpPr/>
          <p:nvPr/>
        </p:nvSpPr>
        <p:spPr>
          <a:xfrm>
            <a:off x="3991972" y="3586447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D35E99-B48D-3098-C518-F93708DF92A4}"/>
              </a:ext>
            </a:extLst>
          </p:cNvPr>
          <p:cNvSpPr/>
          <p:nvPr/>
        </p:nvSpPr>
        <p:spPr>
          <a:xfrm>
            <a:off x="3174870" y="2211345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4D82BEA-86B6-D89E-8932-0F77879987EC}"/>
              </a:ext>
            </a:extLst>
          </p:cNvPr>
          <p:cNvSpPr/>
          <p:nvPr/>
        </p:nvSpPr>
        <p:spPr>
          <a:xfrm>
            <a:off x="3003143" y="1435949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2AB9F5-9886-2CFD-636E-0BA8F526C715}"/>
              </a:ext>
            </a:extLst>
          </p:cNvPr>
          <p:cNvSpPr/>
          <p:nvPr/>
        </p:nvSpPr>
        <p:spPr>
          <a:xfrm>
            <a:off x="5359139" y="1530596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471784-264D-D6BB-0450-32601A76C6B4}"/>
              </a:ext>
            </a:extLst>
          </p:cNvPr>
          <p:cNvSpPr/>
          <p:nvPr/>
        </p:nvSpPr>
        <p:spPr>
          <a:xfrm>
            <a:off x="7142419" y="2544159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062A82-5060-6210-C7C3-52AC6E3DAE2D}"/>
              </a:ext>
            </a:extLst>
          </p:cNvPr>
          <p:cNvSpPr/>
          <p:nvPr/>
        </p:nvSpPr>
        <p:spPr>
          <a:xfrm>
            <a:off x="10539523" y="1350002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5FB734-8C42-A1D9-7763-332DB49550F9}"/>
              </a:ext>
            </a:extLst>
          </p:cNvPr>
          <p:cNvSpPr/>
          <p:nvPr/>
        </p:nvSpPr>
        <p:spPr>
          <a:xfrm>
            <a:off x="2140688" y="5270512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77472FF-3DC4-3B80-F57E-6C4DCCCC6474}"/>
              </a:ext>
            </a:extLst>
          </p:cNvPr>
          <p:cNvSpPr/>
          <p:nvPr/>
        </p:nvSpPr>
        <p:spPr>
          <a:xfrm>
            <a:off x="989713" y="4349368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A77829-751F-AF7A-2F05-20A137C9BBB9}"/>
              </a:ext>
            </a:extLst>
          </p:cNvPr>
          <p:cNvSpPr/>
          <p:nvPr/>
        </p:nvSpPr>
        <p:spPr>
          <a:xfrm>
            <a:off x="891915" y="5819997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1C5D97-552F-0AF7-9FD3-75CF1FCD12FE}"/>
              </a:ext>
            </a:extLst>
          </p:cNvPr>
          <p:cNvSpPr/>
          <p:nvPr/>
        </p:nvSpPr>
        <p:spPr>
          <a:xfrm>
            <a:off x="4035055" y="2201506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506DEE-EC18-6323-80D7-6E13103588C1}"/>
              </a:ext>
            </a:extLst>
          </p:cNvPr>
          <p:cNvSpPr/>
          <p:nvPr/>
        </p:nvSpPr>
        <p:spPr>
          <a:xfrm>
            <a:off x="5357922" y="2853943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9BA9CB-A3E9-1036-DDFE-72AD267C56A1}"/>
              </a:ext>
            </a:extLst>
          </p:cNvPr>
          <p:cNvSpPr/>
          <p:nvPr/>
        </p:nvSpPr>
        <p:spPr>
          <a:xfrm>
            <a:off x="7982061" y="3799935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D7D9459-E880-A378-2F07-FCF793DBF37A}"/>
              </a:ext>
            </a:extLst>
          </p:cNvPr>
          <p:cNvSpPr/>
          <p:nvPr/>
        </p:nvSpPr>
        <p:spPr>
          <a:xfrm>
            <a:off x="7191486" y="1415915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D19A96-62EA-0776-2E65-01D170A9E3DF}"/>
              </a:ext>
            </a:extLst>
          </p:cNvPr>
          <p:cNvSpPr/>
          <p:nvPr/>
        </p:nvSpPr>
        <p:spPr>
          <a:xfrm>
            <a:off x="8715485" y="2324703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5263C0-644D-727A-0E23-64A5BE250084}"/>
              </a:ext>
            </a:extLst>
          </p:cNvPr>
          <p:cNvSpPr txBox="1"/>
          <p:nvPr/>
        </p:nvSpPr>
        <p:spPr>
          <a:xfrm>
            <a:off x="10461682" y="5087949"/>
            <a:ext cx="1645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Susceptible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1B453E1-148E-7405-92F3-B08C1CEC7849}"/>
              </a:ext>
            </a:extLst>
          </p:cNvPr>
          <p:cNvSpPr/>
          <p:nvPr/>
        </p:nvSpPr>
        <p:spPr>
          <a:xfrm>
            <a:off x="9951959" y="5718212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5EDABA-9282-9CDB-8423-D6B66B3517EB}"/>
              </a:ext>
            </a:extLst>
          </p:cNvPr>
          <p:cNvSpPr txBox="1"/>
          <p:nvPr/>
        </p:nvSpPr>
        <p:spPr>
          <a:xfrm>
            <a:off x="10438951" y="5695459"/>
            <a:ext cx="1230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Infected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4F4DB2F-789E-51EE-EB7B-C891E7CAB4DE}"/>
              </a:ext>
            </a:extLst>
          </p:cNvPr>
          <p:cNvSpPr/>
          <p:nvPr/>
        </p:nvSpPr>
        <p:spPr>
          <a:xfrm>
            <a:off x="9392092" y="3867912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1B57FD-FCB2-85F6-D9B7-5C913614B67F}"/>
              </a:ext>
            </a:extLst>
          </p:cNvPr>
          <p:cNvSpPr/>
          <p:nvPr/>
        </p:nvSpPr>
        <p:spPr>
          <a:xfrm>
            <a:off x="8683862" y="5202596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A5564E-938D-DA6C-B2BB-410907597139}"/>
              </a:ext>
            </a:extLst>
          </p:cNvPr>
          <p:cNvCxnSpPr>
            <a:cxnSpLocks/>
          </p:cNvCxnSpPr>
          <p:nvPr/>
        </p:nvCxnSpPr>
        <p:spPr>
          <a:xfrm>
            <a:off x="9701213" y="4943475"/>
            <a:ext cx="0" cy="2044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215C0C-AE45-F1E8-57D0-597497F589CE}"/>
              </a:ext>
            </a:extLst>
          </p:cNvPr>
          <p:cNvCxnSpPr>
            <a:cxnSpLocks/>
          </p:cNvCxnSpPr>
          <p:nvPr/>
        </p:nvCxnSpPr>
        <p:spPr>
          <a:xfrm>
            <a:off x="9701213" y="4943475"/>
            <a:ext cx="24907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803BA0-A7DA-0C2D-0C2C-D556BFEE6E38}"/>
              </a:ext>
            </a:extLst>
          </p:cNvPr>
          <p:cNvCxnSpPr>
            <a:cxnSpLocks/>
          </p:cNvCxnSpPr>
          <p:nvPr/>
        </p:nvCxnSpPr>
        <p:spPr>
          <a:xfrm flipV="1">
            <a:off x="4214813" y="2763615"/>
            <a:ext cx="0" cy="66538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E356D1-88AC-CB81-181E-F1E28AEFD6CA}"/>
              </a:ext>
            </a:extLst>
          </p:cNvPr>
          <p:cNvCxnSpPr>
            <a:cxnSpLocks/>
          </p:cNvCxnSpPr>
          <p:nvPr/>
        </p:nvCxnSpPr>
        <p:spPr>
          <a:xfrm flipV="1">
            <a:off x="4522328" y="3292855"/>
            <a:ext cx="733534" cy="39511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13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F815-0651-2A1D-F2D1-A2E1DA14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1" y="99587"/>
            <a:ext cx="11314813" cy="942403"/>
          </a:xfrm>
        </p:spPr>
        <p:txBody>
          <a:bodyPr/>
          <a:lstStyle/>
          <a:p>
            <a:r>
              <a:rPr lang="en-US" b="1" u="sng" dirty="0"/>
              <a:t>S</a:t>
            </a:r>
            <a:r>
              <a:rPr lang="en-US" dirty="0"/>
              <a:t>usceptible—</a:t>
            </a:r>
            <a:r>
              <a:rPr lang="en-US" b="1" u="sng" dirty="0"/>
              <a:t>I</a:t>
            </a:r>
            <a:r>
              <a:rPr lang="en-US" dirty="0"/>
              <a:t>nfected—</a:t>
            </a:r>
            <a:r>
              <a:rPr lang="en-US" b="1" u="sng" dirty="0"/>
              <a:t>R</a:t>
            </a:r>
            <a:r>
              <a:rPr lang="en-US" dirty="0"/>
              <a:t>ecovered (SIR)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2C712F-819E-24CB-6E9C-9B5080C9C929}"/>
              </a:ext>
            </a:extLst>
          </p:cNvPr>
          <p:cNvSpPr/>
          <p:nvPr/>
        </p:nvSpPr>
        <p:spPr>
          <a:xfrm>
            <a:off x="715979" y="1721589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3EE1E-5F43-7316-965C-D951966356D2}"/>
              </a:ext>
            </a:extLst>
          </p:cNvPr>
          <p:cNvSpPr/>
          <p:nvPr/>
        </p:nvSpPr>
        <p:spPr>
          <a:xfrm>
            <a:off x="577368" y="3022581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A9AB3A-39C4-100E-39AE-804A21A0B304}"/>
              </a:ext>
            </a:extLst>
          </p:cNvPr>
          <p:cNvSpPr/>
          <p:nvPr/>
        </p:nvSpPr>
        <p:spPr>
          <a:xfrm>
            <a:off x="1912808" y="2038191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6424B1-43F2-0FFB-5037-D887308E0034}"/>
              </a:ext>
            </a:extLst>
          </p:cNvPr>
          <p:cNvSpPr/>
          <p:nvPr/>
        </p:nvSpPr>
        <p:spPr>
          <a:xfrm>
            <a:off x="2334288" y="3429000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E5B715-3E62-9BA5-2DED-1B6031EE2F08}"/>
              </a:ext>
            </a:extLst>
          </p:cNvPr>
          <p:cNvSpPr/>
          <p:nvPr/>
        </p:nvSpPr>
        <p:spPr>
          <a:xfrm>
            <a:off x="2905676" y="4763684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3BDCC3-0A78-88D1-3140-867A493CD598}"/>
              </a:ext>
            </a:extLst>
          </p:cNvPr>
          <p:cNvSpPr/>
          <p:nvPr/>
        </p:nvSpPr>
        <p:spPr>
          <a:xfrm>
            <a:off x="6755551" y="4831600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954C57-CD59-C8D8-6A19-DA7012F5ADB0}"/>
              </a:ext>
            </a:extLst>
          </p:cNvPr>
          <p:cNvSpPr/>
          <p:nvPr/>
        </p:nvSpPr>
        <p:spPr>
          <a:xfrm>
            <a:off x="5672524" y="5498756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8FCC7B-4FB4-3613-8A11-47FF3BD9B040}"/>
              </a:ext>
            </a:extLst>
          </p:cNvPr>
          <p:cNvSpPr/>
          <p:nvPr/>
        </p:nvSpPr>
        <p:spPr>
          <a:xfrm>
            <a:off x="7600062" y="5442085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410F4-634F-F820-1D3B-1350BC06F3BA}"/>
              </a:ext>
            </a:extLst>
          </p:cNvPr>
          <p:cNvSpPr/>
          <p:nvPr/>
        </p:nvSpPr>
        <p:spPr>
          <a:xfrm>
            <a:off x="5139954" y="4681168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F28C99-E87A-E375-0883-4934E30862F1}"/>
              </a:ext>
            </a:extLst>
          </p:cNvPr>
          <p:cNvSpPr/>
          <p:nvPr/>
        </p:nvSpPr>
        <p:spPr>
          <a:xfrm>
            <a:off x="9951960" y="5120080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42A4B6-3B0A-6DC4-B42D-091A84111D75}"/>
              </a:ext>
            </a:extLst>
          </p:cNvPr>
          <p:cNvSpPr/>
          <p:nvPr/>
        </p:nvSpPr>
        <p:spPr>
          <a:xfrm>
            <a:off x="10402183" y="2896806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9A07E0-196B-3F67-0DBF-E470513BB469}"/>
              </a:ext>
            </a:extLst>
          </p:cNvPr>
          <p:cNvSpPr/>
          <p:nvPr/>
        </p:nvSpPr>
        <p:spPr>
          <a:xfrm>
            <a:off x="6326482" y="3739006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656C7E-6B0C-FDE5-3215-23D08D9C0CE0}"/>
              </a:ext>
            </a:extLst>
          </p:cNvPr>
          <p:cNvSpPr/>
          <p:nvPr/>
        </p:nvSpPr>
        <p:spPr>
          <a:xfrm>
            <a:off x="3460786" y="5822767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90D85D-611E-10F5-A272-67AA8A189C35}"/>
              </a:ext>
            </a:extLst>
          </p:cNvPr>
          <p:cNvSpPr/>
          <p:nvPr/>
        </p:nvSpPr>
        <p:spPr>
          <a:xfrm>
            <a:off x="3991972" y="3586447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D35E99-B48D-3098-C518-F93708DF92A4}"/>
              </a:ext>
            </a:extLst>
          </p:cNvPr>
          <p:cNvSpPr/>
          <p:nvPr/>
        </p:nvSpPr>
        <p:spPr>
          <a:xfrm>
            <a:off x="3174870" y="2211345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4D82BEA-86B6-D89E-8932-0F77879987EC}"/>
              </a:ext>
            </a:extLst>
          </p:cNvPr>
          <p:cNvSpPr/>
          <p:nvPr/>
        </p:nvSpPr>
        <p:spPr>
          <a:xfrm>
            <a:off x="3003143" y="1435949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2AB9F5-9886-2CFD-636E-0BA8F526C715}"/>
              </a:ext>
            </a:extLst>
          </p:cNvPr>
          <p:cNvSpPr/>
          <p:nvPr/>
        </p:nvSpPr>
        <p:spPr>
          <a:xfrm>
            <a:off x="5359139" y="1530596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471784-264D-D6BB-0450-32601A76C6B4}"/>
              </a:ext>
            </a:extLst>
          </p:cNvPr>
          <p:cNvSpPr/>
          <p:nvPr/>
        </p:nvSpPr>
        <p:spPr>
          <a:xfrm>
            <a:off x="7142419" y="2544159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062A82-5060-6210-C7C3-52AC6E3DAE2D}"/>
              </a:ext>
            </a:extLst>
          </p:cNvPr>
          <p:cNvSpPr/>
          <p:nvPr/>
        </p:nvSpPr>
        <p:spPr>
          <a:xfrm>
            <a:off x="10539523" y="1350002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5FB734-8C42-A1D9-7763-332DB49550F9}"/>
              </a:ext>
            </a:extLst>
          </p:cNvPr>
          <p:cNvSpPr/>
          <p:nvPr/>
        </p:nvSpPr>
        <p:spPr>
          <a:xfrm>
            <a:off x="2140688" y="5270512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77472FF-3DC4-3B80-F57E-6C4DCCCC6474}"/>
              </a:ext>
            </a:extLst>
          </p:cNvPr>
          <p:cNvSpPr/>
          <p:nvPr/>
        </p:nvSpPr>
        <p:spPr>
          <a:xfrm>
            <a:off x="989713" y="4349368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A77829-751F-AF7A-2F05-20A137C9BBB9}"/>
              </a:ext>
            </a:extLst>
          </p:cNvPr>
          <p:cNvSpPr/>
          <p:nvPr/>
        </p:nvSpPr>
        <p:spPr>
          <a:xfrm>
            <a:off x="891915" y="5819997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1C5D97-552F-0AF7-9FD3-75CF1FCD12FE}"/>
              </a:ext>
            </a:extLst>
          </p:cNvPr>
          <p:cNvSpPr/>
          <p:nvPr/>
        </p:nvSpPr>
        <p:spPr>
          <a:xfrm>
            <a:off x="4035055" y="2201506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506DEE-EC18-6323-80D7-6E13103588C1}"/>
              </a:ext>
            </a:extLst>
          </p:cNvPr>
          <p:cNvSpPr/>
          <p:nvPr/>
        </p:nvSpPr>
        <p:spPr>
          <a:xfrm>
            <a:off x="5357922" y="2853943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9BA9CB-A3E9-1036-DDFE-72AD267C56A1}"/>
              </a:ext>
            </a:extLst>
          </p:cNvPr>
          <p:cNvSpPr/>
          <p:nvPr/>
        </p:nvSpPr>
        <p:spPr>
          <a:xfrm>
            <a:off x="7982061" y="3799935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D7D9459-E880-A378-2F07-FCF793DBF37A}"/>
              </a:ext>
            </a:extLst>
          </p:cNvPr>
          <p:cNvSpPr/>
          <p:nvPr/>
        </p:nvSpPr>
        <p:spPr>
          <a:xfrm>
            <a:off x="7191486" y="1415915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D19A96-62EA-0776-2E65-01D170A9E3DF}"/>
              </a:ext>
            </a:extLst>
          </p:cNvPr>
          <p:cNvSpPr/>
          <p:nvPr/>
        </p:nvSpPr>
        <p:spPr>
          <a:xfrm>
            <a:off x="8715485" y="2324703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5263C0-644D-727A-0E23-64A5BE250084}"/>
              </a:ext>
            </a:extLst>
          </p:cNvPr>
          <p:cNvSpPr txBox="1"/>
          <p:nvPr/>
        </p:nvSpPr>
        <p:spPr>
          <a:xfrm>
            <a:off x="10461682" y="5087949"/>
            <a:ext cx="1645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Susceptible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1B453E1-148E-7405-92F3-B08C1CEC7849}"/>
              </a:ext>
            </a:extLst>
          </p:cNvPr>
          <p:cNvSpPr/>
          <p:nvPr/>
        </p:nvSpPr>
        <p:spPr>
          <a:xfrm>
            <a:off x="9951959" y="5718212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5EDABA-9282-9CDB-8423-D6B66B3517EB}"/>
              </a:ext>
            </a:extLst>
          </p:cNvPr>
          <p:cNvSpPr txBox="1"/>
          <p:nvPr/>
        </p:nvSpPr>
        <p:spPr>
          <a:xfrm>
            <a:off x="10438951" y="5695459"/>
            <a:ext cx="1230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Infected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4F4DB2F-789E-51EE-EB7B-C891E7CAB4DE}"/>
              </a:ext>
            </a:extLst>
          </p:cNvPr>
          <p:cNvSpPr/>
          <p:nvPr/>
        </p:nvSpPr>
        <p:spPr>
          <a:xfrm>
            <a:off x="9392092" y="3867912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1B57FD-FCB2-85F6-D9B7-5C913614B67F}"/>
              </a:ext>
            </a:extLst>
          </p:cNvPr>
          <p:cNvSpPr/>
          <p:nvPr/>
        </p:nvSpPr>
        <p:spPr>
          <a:xfrm>
            <a:off x="8683862" y="5202596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A5564E-938D-DA6C-B2BB-410907597139}"/>
              </a:ext>
            </a:extLst>
          </p:cNvPr>
          <p:cNvCxnSpPr>
            <a:cxnSpLocks/>
          </p:cNvCxnSpPr>
          <p:nvPr/>
        </p:nvCxnSpPr>
        <p:spPr>
          <a:xfrm>
            <a:off x="9701213" y="4943475"/>
            <a:ext cx="0" cy="2044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215C0C-AE45-F1E8-57D0-597497F589CE}"/>
              </a:ext>
            </a:extLst>
          </p:cNvPr>
          <p:cNvCxnSpPr>
            <a:cxnSpLocks/>
          </p:cNvCxnSpPr>
          <p:nvPr/>
        </p:nvCxnSpPr>
        <p:spPr>
          <a:xfrm>
            <a:off x="9701213" y="4943475"/>
            <a:ext cx="24907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803BA0-A7DA-0C2D-0C2C-D556BFEE6E38}"/>
              </a:ext>
            </a:extLst>
          </p:cNvPr>
          <p:cNvCxnSpPr>
            <a:cxnSpLocks/>
          </p:cNvCxnSpPr>
          <p:nvPr/>
        </p:nvCxnSpPr>
        <p:spPr>
          <a:xfrm flipV="1">
            <a:off x="4214813" y="2763615"/>
            <a:ext cx="0" cy="66538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E356D1-88AC-CB81-181E-F1E28AEFD6CA}"/>
              </a:ext>
            </a:extLst>
          </p:cNvPr>
          <p:cNvCxnSpPr>
            <a:cxnSpLocks/>
          </p:cNvCxnSpPr>
          <p:nvPr/>
        </p:nvCxnSpPr>
        <p:spPr>
          <a:xfrm flipV="1">
            <a:off x="4522328" y="3292855"/>
            <a:ext cx="733534" cy="39511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329FF4-0E7D-35DE-C7AF-78CB34A823B9}"/>
              </a:ext>
            </a:extLst>
          </p:cNvPr>
          <p:cNvCxnSpPr>
            <a:cxnSpLocks/>
          </p:cNvCxnSpPr>
          <p:nvPr/>
        </p:nvCxnSpPr>
        <p:spPr>
          <a:xfrm flipH="1" flipV="1">
            <a:off x="3460786" y="1788914"/>
            <a:ext cx="531186" cy="42243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3633899-D6B5-7964-C9DC-F90E6F7A4C1E}"/>
              </a:ext>
            </a:extLst>
          </p:cNvPr>
          <p:cNvCxnSpPr>
            <a:cxnSpLocks/>
          </p:cNvCxnSpPr>
          <p:nvPr/>
        </p:nvCxnSpPr>
        <p:spPr>
          <a:xfrm flipV="1">
            <a:off x="4522328" y="1911567"/>
            <a:ext cx="733534" cy="34608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754878-3453-2C2D-E1D9-6CC81C427673}"/>
              </a:ext>
            </a:extLst>
          </p:cNvPr>
          <p:cNvCxnSpPr>
            <a:cxnSpLocks/>
          </p:cNvCxnSpPr>
          <p:nvPr/>
        </p:nvCxnSpPr>
        <p:spPr>
          <a:xfrm flipV="1">
            <a:off x="5603912" y="2037939"/>
            <a:ext cx="0" cy="7013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6B3905-713B-65FB-2A85-CBD96E00852D}"/>
              </a:ext>
            </a:extLst>
          </p:cNvPr>
          <p:cNvCxnSpPr>
            <a:cxnSpLocks/>
          </p:cNvCxnSpPr>
          <p:nvPr/>
        </p:nvCxnSpPr>
        <p:spPr>
          <a:xfrm flipV="1">
            <a:off x="5888940" y="1854827"/>
            <a:ext cx="1302546" cy="103873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DF8F23-C0D8-5C58-4BDE-9DCC888DACCB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5915580" y="2763615"/>
            <a:ext cx="1226839" cy="36547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DC571D-9E69-1D11-76C8-27023316BA5C}"/>
              </a:ext>
            </a:extLst>
          </p:cNvPr>
          <p:cNvCxnSpPr>
            <a:cxnSpLocks/>
          </p:cNvCxnSpPr>
          <p:nvPr/>
        </p:nvCxnSpPr>
        <p:spPr>
          <a:xfrm>
            <a:off x="5793857" y="3337078"/>
            <a:ext cx="478467" cy="44092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FE6296E-658D-8DD7-076C-36828C86A973}"/>
              </a:ext>
            </a:extLst>
          </p:cNvPr>
          <p:cNvCxnSpPr>
            <a:cxnSpLocks/>
          </p:cNvCxnSpPr>
          <p:nvPr/>
        </p:nvCxnSpPr>
        <p:spPr>
          <a:xfrm flipH="1">
            <a:off x="5402003" y="3405788"/>
            <a:ext cx="122856" cy="11630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5615873-741E-1CF5-D5D0-B14110B27E3A}"/>
              </a:ext>
            </a:extLst>
          </p:cNvPr>
          <p:cNvCxnSpPr>
            <a:cxnSpLocks/>
          </p:cNvCxnSpPr>
          <p:nvPr/>
        </p:nvCxnSpPr>
        <p:spPr>
          <a:xfrm flipH="1">
            <a:off x="3341611" y="4118837"/>
            <a:ext cx="576337" cy="60433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E2B81C6-C8E1-34DE-01A6-AAD36EE2A612}"/>
              </a:ext>
            </a:extLst>
          </p:cNvPr>
          <p:cNvSpPr txBox="1"/>
          <p:nvPr/>
        </p:nvSpPr>
        <p:spPr>
          <a:xfrm>
            <a:off x="6642337" y="3249380"/>
            <a:ext cx="167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Super-spreader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C48CB64-111B-FD96-9D3F-92B560E25906}"/>
              </a:ext>
            </a:extLst>
          </p:cNvPr>
          <p:cNvCxnSpPr/>
          <p:nvPr/>
        </p:nvCxnSpPr>
        <p:spPr>
          <a:xfrm flipH="1" flipV="1">
            <a:off x="5911962" y="3242037"/>
            <a:ext cx="779315" cy="163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F815-0651-2A1D-F2D1-A2E1DA14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1" y="99587"/>
            <a:ext cx="11314813" cy="942403"/>
          </a:xfrm>
        </p:spPr>
        <p:txBody>
          <a:bodyPr/>
          <a:lstStyle/>
          <a:p>
            <a:r>
              <a:rPr lang="en-US" b="1" u="sng" dirty="0"/>
              <a:t>S</a:t>
            </a:r>
            <a:r>
              <a:rPr lang="en-US" dirty="0"/>
              <a:t>usceptible—</a:t>
            </a:r>
            <a:r>
              <a:rPr lang="en-US" b="1" u="sng" dirty="0"/>
              <a:t>I</a:t>
            </a:r>
            <a:r>
              <a:rPr lang="en-US" dirty="0"/>
              <a:t>nfected—</a:t>
            </a:r>
            <a:r>
              <a:rPr lang="en-US" b="1" u="sng" dirty="0"/>
              <a:t>R</a:t>
            </a:r>
            <a:r>
              <a:rPr lang="en-US" dirty="0"/>
              <a:t>ecovered (SIR)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2C712F-819E-24CB-6E9C-9B5080C9C929}"/>
              </a:ext>
            </a:extLst>
          </p:cNvPr>
          <p:cNvSpPr/>
          <p:nvPr/>
        </p:nvSpPr>
        <p:spPr>
          <a:xfrm>
            <a:off x="715979" y="1721589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3EE1E-5F43-7316-965C-D951966356D2}"/>
              </a:ext>
            </a:extLst>
          </p:cNvPr>
          <p:cNvSpPr/>
          <p:nvPr/>
        </p:nvSpPr>
        <p:spPr>
          <a:xfrm>
            <a:off x="577368" y="3022581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A9AB3A-39C4-100E-39AE-804A21A0B304}"/>
              </a:ext>
            </a:extLst>
          </p:cNvPr>
          <p:cNvSpPr/>
          <p:nvPr/>
        </p:nvSpPr>
        <p:spPr>
          <a:xfrm>
            <a:off x="1912808" y="2038191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6424B1-43F2-0FFB-5037-D887308E0034}"/>
              </a:ext>
            </a:extLst>
          </p:cNvPr>
          <p:cNvSpPr/>
          <p:nvPr/>
        </p:nvSpPr>
        <p:spPr>
          <a:xfrm>
            <a:off x="2334288" y="3429000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E5B715-3E62-9BA5-2DED-1B6031EE2F08}"/>
              </a:ext>
            </a:extLst>
          </p:cNvPr>
          <p:cNvSpPr/>
          <p:nvPr/>
        </p:nvSpPr>
        <p:spPr>
          <a:xfrm>
            <a:off x="2905676" y="4763684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3BDCC3-0A78-88D1-3140-867A493CD598}"/>
              </a:ext>
            </a:extLst>
          </p:cNvPr>
          <p:cNvSpPr/>
          <p:nvPr/>
        </p:nvSpPr>
        <p:spPr>
          <a:xfrm>
            <a:off x="6755551" y="4831600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954C57-CD59-C8D8-6A19-DA7012F5ADB0}"/>
              </a:ext>
            </a:extLst>
          </p:cNvPr>
          <p:cNvSpPr/>
          <p:nvPr/>
        </p:nvSpPr>
        <p:spPr>
          <a:xfrm>
            <a:off x="5672524" y="5498756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8FCC7B-4FB4-3613-8A11-47FF3BD9B040}"/>
              </a:ext>
            </a:extLst>
          </p:cNvPr>
          <p:cNvSpPr/>
          <p:nvPr/>
        </p:nvSpPr>
        <p:spPr>
          <a:xfrm>
            <a:off x="7600062" y="5442085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410F4-634F-F820-1D3B-1350BC06F3BA}"/>
              </a:ext>
            </a:extLst>
          </p:cNvPr>
          <p:cNvSpPr/>
          <p:nvPr/>
        </p:nvSpPr>
        <p:spPr>
          <a:xfrm>
            <a:off x="5139954" y="4681168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F28C99-E87A-E375-0883-4934E30862F1}"/>
              </a:ext>
            </a:extLst>
          </p:cNvPr>
          <p:cNvSpPr/>
          <p:nvPr/>
        </p:nvSpPr>
        <p:spPr>
          <a:xfrm>
            <a:off x="9951960" y="5120080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42A4B6-3B0A-6DC4-B42D-091A84111D75}"/>
              </a:ext>
            </a:extLst>
          </p:cNvPr>
          <p:cNvSpPr/>
          <p:nvPr/>
        </p:nvSpPr>
        <p:spPr>
          <a:xfrm>
            <a:off x="10402183" y="2896806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9A07E0-196B-3F67-0DBF-E470513BB469}"/>
              </a:ext>
            </a:extLst>
          </p:cNvPr>
          <p:cNvSpPr/>
          <p:nvPr/>
        </p:nvSpPr>
        <p:spPr>
          <a:xfrm>
            <a:off x="6326482" y="3739006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656C7E-6B0C-FDE5-3215-23D08D9C0CE0}"/>
              </a:ext>
            </a:extLst>
          </p:cNvPr>
          <p:cNvSpPr/>
          <p:nvPr/>
        </p:nvSpPr>
        <p:spPr>
          <a:xfrm>
            <a:off x="3460786" y="5822767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90D85D-611E-10F5-A272-67AA8A189C35}"/>
              </a:ext>
            </a:extLst>
          </p:cNvPr>
          <p:cNvSpPr/>
          <p:nvPr/>
        </p:nvSpPr>
        <p:spPr>
          <a:xfrm>
            <a:off x="3991972" y="3586447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D35E99-B48D-3098-C518-F93708DF92A4}"/>
              </a:ext>
            </a:extLst>
          </p:cNvPr>
          <p:cNvSpPr/>
          <p:nvPr/>
        </p:nvSpPr>
        <p:spPr>
          <a:xfrm>
            <a:off x="3174870" y="2211345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4D82BEA-86B6-D89E-8932-0F77879987EC}"/>
              </a:ext>
            </a:extLst>
          </p:cNvPr>
          <p:cNvSpPr/>
          <p:nvPr/>
        </p:nvSpPr>
        <p:spPr>
          <a:xfrm>
            <a:off x="3003143" y="1435949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2AB9F5-9886-2CFD-636E-0BA8F526C715}"/>
              </a:ext>
            </a:extLst>
          </p:cNvPr>
          <p:cNvSpPr/>
          <p:nvPr/>
        </p:nvSpPr>
        <p:spPr>
          <a:xfrm>
            <a:off x="5359139" y="1530596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471784-264D-D6BB-0450-32601A76C6B4}"/>
              </a:ext>
            </a:extLst>
          </p:cNvPr>
          <p:cNvSpPr/>
          <p:nvPr/>
        </p:nvSpPr>
        <p:spPr>
          <a:xfrm>
            <a:off x="7142419" y="2544159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062A82-5060-6210-C7C3-52AC6E3DAE2D}"/>
              </a:ext>
            </a:extLst>
          </p:cNvPr>
          <p:cNvSpPr/>
          <p:nvPr/>
        </p:nvSpPr>
        <p:spPr>
          <a:xfrm>
            <a:off x="10539523" y="1350002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5FB734-8C42-A1D9-7763-332DB49550F9}"/>
              </a:ext>
            </a:extLst>
          </p:cNvPr>
          <p:cNvSpPr/>
          <p:nvPr/>
        </p:nvSpPr>
        <p:spPr>
          <a:xfrm>
            <a:off x="2140688" y="5270512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77472FF-3DC4-3B80-F57E-6C4DCCCC6474}"/>
              </a:ext>
            </a:extLst>
          </p:cNvPr>
          <p:cNvSpPr/>
          <p:nvPr/>
        </p:nvSpPr>
        <p:spPr>
          <a:xfrm>
            <a:off x="989713" y="4349368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A77829-751F-AF7A-2F05-20A137C9BBB9}"/>
              </a:ext>
            </a:extLst>
          </p:cNvPr>
          <p:cNvSpPr/>
          <p:nvPr/>
        </p:nvSpPr>
        <p:spPr>
          <a:xfrm>
            <a:off x="891915" y="5819997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1C5D97-552F-0AF7-9FD3-75CF1FCD12FE}"/>
              </a:ext>
            </a:extLst>
          </p:cNvPr>
          <p:cNvSpPr/>
          <p:nvPr/>
        </p:nvSpPr>
        <p:spPr>
          <a:xfrm>
            <a:off x="4035055" y="2201506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506DEE-EC18-6323-80D7-6E13103588C1}"/>
              </a:ext>
            </a:extLst>
          </p:cNvPr>
          <p:cNvSpPr/>
          <p:nvPr/>
        </p:nvSpPr>
        <p:spPr>
          <a:xfrm>
            <a:off x="5357922" y="2853943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9BA9CB-A3E9-1036-DDFE-72AD267C56A1}"/>
              </a:ext>
            </a:extLst>
          </p:cNvPr>
          <p:cNvSpPr/>
          <p:nvPr/>
        </p:nvSpPr>
        <p:spPr>
          <a:xfrm>
            <a:off x="7982061" y="3799935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D7D9459-E880-A378-2F07-FCF793DBF37A}"/>
              </a:ext>
            </a:extLst>
          </p:cNvPr>
          <p:cNvSpPr/>
          <p:nvPr/>
        </p:nvSpPr>
        <p:spPr>
          <a:xfrm>
            <a:off x="7191486" y="1415915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D19A96-62EA-0776-2E65-01D170A9E3DF}"/>
              </a:ext>
            </a:extLst>
          </p:cNvPr>
          <p:cNvSpPr/>
          <p:nvPr/>
        </p:nvSpPr>
        <p:spPr>
          <a:xfrm>
            <a:off x="8715485" y="2324703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5263C0-644D-727A-0E23-64A5BE250084}"/>
              </a:ext>
            </a:extLst>
          </p:cNvPr>
          <p:cNvSpPr txBox="1"/>
          <p:nvPr/>
        </p:nvSpPr>
        <p:spPr>
          <a:xfrm>
            <a:off x="10461682" y="5087949"/>
            <a:ext cx="1645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Susceptible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1B453E1-148E-7405-92F3-B08C1CEC7849}"/>
              </a:ext>
            </a:extLst>
          </p:cNvPr>
          <p:cNvSpPr/>
          <p:nvPr/>
        </p:nvSpPr>
        <p:spPr>
          <a:xfrm>
            <a:off x="9951959" y="5718212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5EDABA-9282-9CDB-8423-D6B66B3517EB}"/>
              </a:ext>
            </a:extLst>
          </p:cNvPr>
          <p:cNvSpPr txBox="1"/>
          <p:nvPr/>
        </p:nvSpPr>
        <p:spPr>
          <a:xfrm>
            <a:off x="10438951" y="5695459"/>
            <a:ext cx="1230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Infected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4F4DB2F-789E-51EE-EB7B-C891E7CAB4DE}"/>
              </a:ext>
            </a:extLst>
          </p:cNvPr>
          <p:cNvSpPr/>
          <p:nvPr/>
        </p:nvSpPr>
        <p:spPr>
          <a:xfrm>
            <a:off x="9392092" y="3867912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1B57FD-FCB2-85F6-D9B7-5C913614B67F}"/>
              </a:ext>
            </a:extLst>
          </p:cNvPr>
          <p:cNvSpPr/>
          <p:nvPr/>
        </p:nvSpPr>
        <p:spPr>
          <a:xfrm>
            <a:off x="8683862" y="5202596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A5564E-938D-DA6C-B2BB-410907597139}"/>
              </a:ext>
            </a:extLst>
          </p:cNvPr>
          <p:cNvCxnSpPr>
            <a:cxnSpLocks/>
          </p:cNvCxnSpPr>
          <p:nvPr/>
        </p:nvCxnSpPr>
        <p:spPr>
          <a:xfrm>
            <a:off x="9701213" y="4943475"/>
            <a:ext cx="0" cy="2044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215C0C-AE45-F1E8-57D0-597497F589CE}"/>
              </a:ext>
            </a:extLst>
          </p:cNvPr>
          <p:cNvCxnSpPr>
            <a:cxnSpLocks/>
          </p:cNvCxnSpPr>
          <p:nvPr/>
        </p:nvCxnSpPr>
        <p:spPr>
          <a:xfrm>
            <a:off x="9701213" y="4943475"/>
            <a:ext cx="24907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803BA0-A7DA-0C2D-0C2C-D556BFEE6E38}"/>
              </a:ext>
            </a:extLst>
          </p:cNvPr>
          <p:cNvCxnSpPr>
            <a:cxnSpLocks/>
          </p:cNvCxnSpPr>
          <p:nvPr/>
        </p:nvCxnSpPr>
        <p:spPr>
          <a:xfrm flipV="1">
            <a:off x="4214813" y="2763615"/>
            <a:ext cx="0" cy="66538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E356D1-88AC-CB81-181E-F1E28AEFD6CA}"/>
              </a:ext>
            </a:extLst>
          </p:cNvPr>
          <p:cNvCxnSpPr>
            <a:cxnSpLocks/>
          </p:cNvCxnSpPr>
          <p:nvPr/>
        </p:nvCxnSpPr>
        <p:spPr>
          <a:xfrm flipV="1">
            <a:off x="4522328" y="3292855"/>
            <a:ext cx="733534" cy="39511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329FF4-0E7D-35DE-C7AF-78CB34A823B9}"/>
              </a:ext>
            </a:extLst>
          </p:cNvPr>
          <p:cNvCxnSpPr>
            <a:cxnSpLocks/>
          </p:cNvCxnSpPr>
          <p:nvPr/>
        </p:nvCxnSpPr>
        <p:spPr>
          <a:xfrm flipH="1" flipV="1">
            <a:off x="3460786" y="1788914"/>
            <a:ext cx="531186" cy="42243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3633899-D6B5-7964-C9DC-F90E6F7A4C1E}"/>
              </a:ext>
            </a:extLst>
          </p:cNvPr>
          <p:cNvCxnSpPr>
            <a:cxnSpLocks/>
          </p:cNvCxnSpPr>
          <p:nvPr/>
        </p:nvCxnSpPr>
        <p:spPr>
          <a:xfrm flipV="1">
            <a:off x="4522328" y="1911567"/>
            <a:ext cx="733534" cy="34608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754878-3453-2C2D-E1D9-6CC81C427673}"/>
              </a:ext>
            </a:extLst>
          </p:cNvPr>
          <p:cNvCxnSpPr>
            <a:cxnSpLocks/>
          </p:cNvCxnSpPr>
          <p:nvPr/>
        </p:nvCxnSpPr>
        <p:spPr>
          <a:xfrm flipV="1">
            <a:off x="5603912" y="2037939"/>
            <a:ext cx="0" cy="7013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6B3905-713B-65FB-2A85-CBD96E00852D}"/>
              </a:ext>
            </a:extLst>
          </p:cNvPr>
          <p:cNvCxnSpPr>
            <a:cxnSpLocks/>
          </p:cNvCxnSpPr>
          <p:nvPr/>
        </p:nvCxnSpPr>
        <p:spPr>
          <a:xfrm flipV="1">
            <a:off x="5888940" y="1854827"/>
            <a:ext cx="1302546" cy="103873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DF8F23-C0D8-5C58-4BDE-9DCC888DACCB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5915580" y="2763615"/>
            <a:ext cx="1226839" cy="36547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DC571D-9E69-1D11-76C8-27023316BA5C}"/>
              </a:ext>
            </a:extLst>
          </p:cNvPr>
          <p:cNvCxnSpPr>
            <a:cxnSpLocks/>
          </p:cNvCxnSpPr>
          <p:nvPr/>
        </p:nvCxnSpPr>
        <p:spPr>
          <a:xfrm>
            <a:off x="5793857" y="3337078"/>
            <a:ext cx="478467" cy="44092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FE6296E-658D-8DD7-076C-36828C86A973}"/>
              </a:ext>
            </a:extLst>
          </p:cNvPr>
          <p:cNvCxnSpPr>
            <a:cxnSpLocks/>
          </p:cNvCxnSpPr>
          <p:nvPr/>
        </p:nvCxnSpPr>
        <p:spPr>
          <a:xfrm flipH="1">
            <a:off x="5402003" y="3405788"/>
            <a:ext cx="122856" cy="11630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5615873-741E-1CF5-D5D0-B14110B27E3A}"/>
              </a:ext>
            </a:extLst>
          </p:cNvPr>
          <p:cNvCxnSpPr>
            <a:cxnSpLocks/>
          </p:cNvCxnSpPr>
          <p:nvPr/>
        </p:nvCxnSpPr>
        <p:spPr>
          <a:xfrm flipH="1">
            <a:off x="3341611" y="4118837"/>
            <a:ext cx="576337" cy="60433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C33ED34-4EE6-17B7-7DAA-7BF5C9CAD38E}"/>
              </a:ext>
            </a:extLst>
          </p:cNvPr>
          <p:cNvSpPr/>
          <p:nvPr/>
        </p:nvSpPr>
        <p:spPr>
          <a:xfrm>
            <a:off x="9966248" y="6319501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4BEF39-EECE-52F6-3F33-2685E33FB5C3}"/>
              </a:ext>
            </a:extLst>
          </p:cNvPr>
          <p:cNvSpPr txBox="1"/>
          <p:nvPr/>
        </p:nvSpPr>
        <p:spPr>
          <a:xfrm>
            <a:off x="10462680" y="6308124"/>
            <a:ext cx="1524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Recovered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A79DE4-9F3D-5EE6-861C-471E250CA933}"/>
              </a:ext>
            </a:extLst>
          </p:cNvPr>
          <p:cNvCxnSpPr>
            <a:cxnSpLocks/>
          </p:cNvCxnSpPr>
          <p:nvPr/>
        </p:nvCxnSpPr>
        <p:spPr>
          <a:xfrm flipH="1" flipV="1">
            <a:off x="3639381" y="2430801"/>
            <a:ext cx="333541" cy="567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1623A9-8568-0800-4D80-85CBEE7361F9}"/>
              </a:ext>
            </a:extLst>
          </p:cNvPr>
          <p:cNvCxnSpPr>
            <a:cxnSpLocks/>
          </p:cNvCxnSpPr>
          <p:nvPr/>
        </p:nvCxnSpPr>
        <p:spPr>
          <a:xfrm flipH="1">
            <a:off x="2429939" y="1758182"/>
            <a:ext cx="500076" cy="34426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B2E0FC-158F-5CE5-D03F-AED08FBB6A9C}"/>
              </a:ext>
            </a:extLst>
          </p:cNvPr>
          <p:cNvCxnSpPr>
            <a:cxnSpLocks/>
          </p:cNvCxnSpPr>
          <p:nvPr/>
        </p:nvCxnSpPr>
        <p:spPr>
          <a:xfrm flipH="1" flipV="1">
            <a:off x="1536673" y="4651536"/>
            <a:ext cx="1233550" cy="29193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48018A-AE34-2D1F-D8B8-199C05B8A353}"/>
              </a:ext>
            </a:extLst>
          </p:cNvPr>
          <p:cNvCxnSpPr>
            <a:cxnSpLocks/>
          </p:cNvCxnSpPr>
          <p:nvPr/>
        </p:nvCxnSpPr>
        <p:spPr>
          <a:xfrm flipH="1">
            <a:off x="2726085" y="2658485"/>
            <a:ext cx="464264" cy="7091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CDB41A-03FA-A135-EAC1-35A42F806F05}"/>
              </a:ext>
            </a:extLst>
          </p:cNvPr>
          <p:cNvCxnSpPr>
            <a:cxnSpLocks/>
          </p:cNvCxnSpPr>
          <p:nvPr/>
        </p:nvCxnSpPr>
        <p:spPr>
          <a:xfrm>
            <a:off x="3190349" y="5318781"/>
            <a:ext cx="317790" cy="43582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ECD2A6D-D0D4-506E-D678-F08F890A4DD5}"/>
              </a:ext>
            </a:extLst>
          </p:cNvPr>
          <p:cNvCxnSpPr>
            <a:cxnSpLocks/>
          </p:cNvCxnSpPr>
          <p:nvPr/>
        </p:nvCxnSpPr>
        <p:spPr>
          <a:xfrm>
            <a:off x="5501607" y="5140316"/>
            <a:ext cx="262441" cy="30176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8581F7-C4AE-4FC3-9615-1FFC1D8609D0}"/>
              </a:ext>
            </a:extLst>
          </p:cNvPr>
          <p:cNvCxnSpPr>
            <a:cxnSpLocks/>
          </p:cNvCxnSpPr>
          <p:nvPr/>
        </p:nvCxnSpPr>
        <p:spPr>
          <a:xfrm>
            <a:off x="6682197" y="4253137"/>
            <a:ext cx="160439" cy="5105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C446C5E-51CB-EC3A-1850-A96BC3F6CED3}"/>
              </a:ext>
            </a:extLst>
          </p:cNvPr>
          <p:cNvCxnSpPr>
            <a:cxnSpLocks/>
          </p:cNvCxnSpPr>
          <p:nvPr/>
        </p:nvCxnSpPr>
        <p:spPr>
          <a:xfrm>
            <a:off x="6828014" y="3958462"/>
            <a:ext cx="104071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8BB7380-2C67-4353-D7C4-BB6AA8A74934}"/>
              </a:ext>
            </a:extLst>
          </p:cNvPr>
          <p:cNvCxnSpPr>
            <a:cxnSpLocks/>
          </p:cNvCxnSpPr>
          <p:nvPr/>
        </p:nvCxnSpPr>
        <p:spPr>
          <a:xfrm flipV="1">
            <a:off x="7644824" y="2596697"/>
            <a:ext cx="1039038" cy="11234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9E40006-C386-2A8F-BAED-622C5F4BA2D1}"/>
              </a:ext>
            </a:extLst>
          </p:cNvPr>
          <p:cNvCxnSpPr>
            <a:cxnSpLocks/>
          </p:cNvCxnSpPr>
          <p:nvPr/>
        </p:nvCxnSpPr>
        <p:spPr>
          <a:xfrm>
            <a:off x="7609977" y="2875958"/>
            <a:ext cx="1676898" cy="1082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2E9782-AF82-4254-920F-4125BCC1F6D4}"/>
              </a:ext>
            </a:extLst>
          </p:cNvPr>
          <p:cNvCxnSpPr>
            <a:cxnSpLocks/>
          </p:cNvCxnSpPr>
          <p:nvPr/>
        </p:nvCxnSpPr>
        <p:spPr>
          <a:xfrm flipV="1">
            <a:off x="7715135" y="1587437"/>
            <a:ext cx="2723816" cy="4438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13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F815-0651-2A1D-F2D1-A2E1DA14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1" y="99587"/>
            <a:ext cx="11314813" cy="942403"/>
          </a:xfrm>
        </p:spPr>
        <p:txBody>
          <a:bodyPr/>
          <a:lstStyle/>
          <a:p>
            <a:r>
              <a:rPr lang="en-US" b="1" u="sng" dirty="0"/>
              <a:t>S</a:t>
            </a:r>
            <a:r>
              <a:rPr lang="en-US" dirty="0"/>
              <a:t>usceptible—</a:t>
            </a:r>
            <a:r>
              <a:rPr lang="en-US" b="1" u="sng" dirty="0"/>
              <a:t>I</a:t>
            </a:r>
            <a:r>
              <a:rPr lang="en-US" dirty="0"/>
              <a:t>nfected—</a:t>
            </a:r>
            <a:r>
              <a:rPr lang="en-US" b="1" u="sng" dirty="0"/>
              <a:t>R</a:t>
            </a:r>
            <a:r>
              <a:rPr lang="en-US" dirty="0"/>
              <a:t>ecovered (SIR)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2C712F-819E-24CB-6E9C-9B5080C9C929}"/>
              </a:ext>
            </a:extLst>
          </p:cNvPr>
          <p:cNvSpPr/>
          <p:nvPr/>
        </p:nvSpPr>
        <p:spPr>
          <a:xfrm>
            <a:off x="715979" y="1721589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F3EE1E-5F43-7316-965C-D951966356D2}"/>
              </a:ext>
            </a:extLst>
          </p:cNvPr>
          <p:cNvSpPr/>
          <p:nvPr/>
        </p:nvSpPr>
        <p:spPr>
          <a:xfrm>
            <a:off x="577368" y="3022581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A9AB3A-39C4-100E-39AE-804A21A0B304}"/>
              </a:ext>
            </a:extLst>
          </p:cNvPr>
          <p:cNvSpPr/>
          <p:nvPr/>
        </p:nvSpPr>
        <p:spPr>
          <a:xfrm>
            <a:off x="1912808" y="2038191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6424B1-43F2-0FFB-5037-D887308E0034}"/>
              </a:ext>
            </a:extLst>
          </p:cNvPr>
          <p:cNvSpPr/>
          <p:nvPr/>
        </p:nvSpPr>
        <p:spPr>
          <a:xfrm>
            <a:off x="2334288" y="3429000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E5B715-3E62-9BA5-2DED-1B6031EE2F08}"/>
              </a:ext>
            </a:extLst>
          </p:cNvPr>
          <p:cNvSpPr/>
          <p:nvPr/>
        </p:nvSpPr>
        <p:spPr>
          <a:xfrm>
            <a:off x="2905676" y="4763684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3BDCC3-0A78-88D1-3140-867A493CD598}"/>
              </a:ext>
            </a:extLst>
          </p:cNvPr>
          <p:cNvSpPr/>
          <p:nvPr/>
        </p:nvSpPr>
        <p:spPr>
          <a:xfrm>
            <a:off x="6755551" y="4831600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954C57-CD59-C8D8-6A19-DA7012F5ADB0}"/>
              </a:ext>
            </a:extLst>
          </p:cNvPr>
          <p:cNvSpPr/>
          <p:nvPr/>
        </p:nvSpPr>
        <p:spPr>
          <a:xfrm>
            <a:off x="5672524" y="5498756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8FCC7B-4FB4-3613-8A11-47FF3BD9B040}"/>
              </a:ext>
            </a:extLst>
          </p:cNvPr>
          <p:cNvSpPr/>
          <p:nvPr/>
        </p:nvSpPr>
        <p:spPr>
          <a:xfrm>
            <a:off x="7600062" y="5442085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410F4-634F-F820-1D3B-1350BC06F3BA}"/>
              </a:ext>
            </a:extLst>
          </p:cNvPr>
          <p:cNvSpPr/>
          <p:nvPr/>
        </p:nvSpPr>
        <p:spPr>
          <a:xfrm>
            <a:off x="5139954" y="4681168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F28C99-E87A-E375-0883-4934E30862F1}"/>
              </a:ext>
            </a:extLst>
          </p:cNvPr>
          <p:cNvSpPr/>
          <p:nvPr/>
        </p:nvSpPr>
        <p:spPr>
          <a:xfrm>
            <a:off x="9951960" y="5120080"/>
            <a:ext cx="435935" cy="43891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42A4B6-3B0A-6DC4-B42D-091A84111D75}"/>
              </a:ext>
            </a:extLst>
          </p:cNvPr>
          <p:cNvSpPr/>
          <p:nvPr/>
        </p:nvSpPr>
        <p:spPr>
          <a:xfrm>
            <a:off x="10402183" y="2896806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9A07E0-196B-3F67-0DBF-E470513BB469}"/>
              </a:ext>
            </a:extLst>
          </p:cNvPr>
          <p:cNvSpPr/>
          <p:nvPr/>
        </p:nvSpPr>
        <p:spPr>
          <a:xfrm>
            <a:off x="6326482" y="3739006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656C7E-6B0C-FDE5-3215-23D08D9C0CE0}"/>
              </a:ext>
            </a:extLst>
          </p:cNvPr>
          <p:cNvSpPr/>
          <p:nvPr/>
        </p:nvSpPr>
        <p:spPr>
          <a:xfrm>
            <a:off x="3460786" y="5822767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90D85D-611E-10F5-A272-67AA8A189C35}"/>
              </a:ext>
            </a:extLst>
          </p:cNvPr>
          <p:cNvSpPr/>
          <p:nvPr/>
        </p:nvSpPr>
        <p:spPr>
          <a:xfrm>
            <a:off x="3991972" y="3586447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D35E99-B48D-3098-C518-F93708DF92A4}"/>
              </a:ext>
            </a:extLst>
          </p:cNvPr>
          <p:cNvSpPr/>
          <p:nvPr/>
        </p:nvSpPr>
        <p:spPr>
          <a:xfrm>
            <a:off x="3174870" y="2211345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4D82BEA-86B6-D89E-8932-0F77879987EC}"/>
              </a:ext>
            </a:extLst>
          </p:cNvPr>
          <p:cNvSpPr/>
          <p:nvPr/>
        </p:nvSpPr>
        <p:spPr>
          <a:xfrm>
            <a:off x="3003143" y="1435949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2AB9F5-9886-2CFD-636E-0BA8F526C715}"/>
              </a:ext>
            </a:extLst>
          </p:cNvPr>
          <p:cNvSpPr/>
          <p:nvPr/>
        </p:nvSpPr>
        <p:spPr>
          <a:xfrm>
            <a:off x="5359139" y="1530596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471784-264D-D6BB-0450-32601A76C6B4}"/>
              </a:ext>
            </a:extLst>
          </p:cNvPr>
          <p:cNvSpPr/>
          <p:nvPr/>
        </p:nvSpPr>
        <p:spPr>
          <a:xfrm>
            <a:off x="7142419" y="2544159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062A82-5060-6210-C7C3-52AC6E3DAE2D}"/>
              </a:ext>
            </a:extLst>
          </p:cNvPr>
          <p:cNvSpPr/>
          <p:nvPr/>
        </p:nvSpPr>
        <p:spPr>
          <a:xfrm>
            <a:off x="10539523" y="1350002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5FB734-8C42-A1D9-7763-332DB49550F9}"/>
              </a:ext>
            </a:extLst>
          </p:cNvPr>
          <p:cNvSpPr/>
          <p:nvPr/>
        </p:nvSpPr>
        <p:spPr>
          <a:xfrm>
            <a:off x="2140688" y="5270512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77472FF-3DC4-3B80-F57E-6C4DCCCC6474}"/>
              </a:ext>
            </a:extLst>
          </p:cNvPr>
          <p:cNvSpPr/>
          <p:nvPr/>
        </p:nvSpPr>
        <p:spPr>
          <a:xfrm>
            <a:off x="989713" y="4349368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BA77829-751F-AF7A-2F05-20A137C9BBB9}"/>
              </a:ext>
            </a:extLst>
          </p:cNvPr>
          <p:cNvSpPr/>
          <p:nvPr/>
        </p:nvSpPr>
        <p:spPr>
          <a:xfrm>
            <a:off x="891915" y="5819997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1C5D97-552F-0AF7-9FD3-75CF1FCD12FE}"/>
              </a:ext>
            </a:extLst>
          </p:cNvPr>
          <p:cNvSpPr/>
          <p:nvPr/>
        </p:nvSpPr>
        <p:spPr>
          <a:xfrm>
            <a:off x="4035055" y="2201506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506DEE-EC18-6323-80D7-6E13103588C1}"/>
              </a:ext>
            </a:extLst>
          </p:cNvPr>
          <p:cNvSpPr/>
          <p:nvPr/>
        </p:nvSpPr>
        <p:spPr>
          <a:xfrm>
            <a:off x="5357922" y="2853943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9BA9CB-A3E9-1036-DDFE-72AD267C56A1}"/>
              </a:ext>
            </a:extLst>
          </p:cNvPr>
          <p:cNvSpPr/>
          <p:nvPr/>
        </p:nvSpPr>
        <p:spPr>
          <a:xfrm>
            <a:off x="7982061" y="3799935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D7D9459-E880-A378-2F07-FCF793DBF37A}"/>
              </a:ext>
            </a:extLst>
          </p:cNvPr>
          <p:cNvSpPr/>
          <p:nvPr/>
        </p:nvSpPr>
        <p:spPr>
          <a:xfrm>
            <a:off x="7191486" y="1415915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D19A96-62EA-0776-2E65-01D170A9E3DF}"/>
              </a:ext>
            </a:extLst>
          </p:cNvPr>
          <p:cNvSpPr/>
          <p:nvPr/>
        </p:nvSpPr>
        <p:spPr>
          <a:xfrm>
            <a:off x="8715485" y="2324703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5263C0-644D-727A-0E23-64A5BE250084}"/>
              </a:ext>
            </a:extLst>
          </p:cNvPr>
          <p:cNvSpPr txBox="1"/>
          <p:nvPr/>
        </p:nvSpPr>
        <p:spPr>
          <a:xfrm>
            <a:off x="10461682" y="5087949"/>
            <a:ext cx="1645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Susceptible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1B453E1-148E-7405-92F3-B08C1CEC7849}"/>
              </a:ext>
            </a:extLst>
          </p:cNvPr>
          <p:cNvSpPr/>
          <p:nvPr/>
        </p:nvSpPr>
        <p:spPr>
          <a:xfrm>
            <a:off x="9951959" y="5718212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5EDABA-9282-9CDB-8423-D6B66B3517EB}"/>
              </a:ext>
            </a:extLst>
          </p:cNvPr>
          <p:cNvSpPr txBox="1"/>
          <p:nvPr/>
        </p:nvSpPr>
        <p:spPr>
          <a:xfrm>
            <a:off x="10438951" y="5695459"/>
            <a:ext cx="1230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Infected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4F4DB2F-789E-51EE-EB7B-C891E7CAB4DE}"/>
              </a:ext>
            </a:extLst>
          </p:cNvPr>
          <p:cNvSpPr/>
          <p:nvPr/>
        </p:nvSpPr>
        <p:spPr>
          <a:xfrm>
            <a:off x="9392092" y="3867912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1B57FD-FCB2-85F6-D9B7-5C913614B67F}"/>
              </a:ext>
            </a:extLst>
          </p:cNvPr>
          <p:cNvSpPr/>
          <p:nvPr/>
        </p:nvSpPr>
        <p:spPr>
          <a:xfrm>
            <a:off x="8683862" y="5202596"/>
            <a:ext cx="435935" cy="4389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A5564E-938D-DA6C-B2BB-410907597139}"/>
              </a:ext>
            </a:extLst>
          </p:cNvPr>
          <p:cNvCxnSpPr>
            <a:cxnSpLocks/>
          </p:cNvCxnSpPr>
          <p:nvPr/>
        </p:nvCxnSpPr>
        <p:spPr>
          <a:xfrm>
            <a:off x="9701213" y="4943475"/>
            <a:ext cx="0" cy="2044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215C0C-AE45-F1E8-57D0-597497F589CE}"/>
              </a:ext>
            </a:extLst>
          </p:cNvPr>
          <p:cNvCxnSpPr>
            <a:cxnSpLocks/>
          </p:cNvCxnSpPr>
          <p:nvPr/>
        </p:nvCxnSpPr>
        <p:spPr>
          <a:xfrm>
            <a:off x="9701213" y="4943475"/>
            <a:ext cx="24907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803BA0-A7DA-0C2D-0C2C-D556BFEE6E38}"/>
              </a:ext>
            </a:extLst>
          </p:cNvPr>
          <p:cNvCxnSpPr>
            <a:cxnSpLocks/>
          </p:cNvCxnSpPr>
          <p:nvPr/>
        </p:nvCxnSpPr>
        <p:spPr>
          <a:xfrm flipV="1">
            <a:off x="4214813" y="2763615"/>
            <a:ext cx="0" cy="66538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E356D1-88AC-CB81-181E-F1E28AEFD6CA}"/>
              </a:ext>
            </a:extLst>
          </p:cNvPr>
          <p:cNvCxnSpPr>
            <a:cxnSpLocks/>
          </p:cNvCxnSpPr>
          <p:nvPr/>
        </p:nvCxnSpPr>
        <p:spPr>
          <a:xfrm flipV="1">
            <a:off x="4522328" y="3292855"/>
            <a:ext cx="733534" cy="39511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329FF4-0E7D-35DE-C7AF-78CB34A823B9}"/>
              </a:ext>
            </a:extLst>
          </p:cNvPr>
          <p:cNvCxnSpPr>
            <a:cxnSpLocks/>
          </p:cNvCxnSpPr>
          <p:nvPr/>
        </p:nvCxnSpPr>
        <p:spPr>
          <a:xfrm flipH="1" flipV="1">
            <a:off x="3460786" y="1788914"/>
            <a:ext cx="531186" cy="42243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3633899-D6B5-7964-C9DC-F90E6F7A4C1E}"/>
              </a:ext>
            </a:extLst>
          </p:cNvPr>
          <p:cNvCxnSpPr>
            <a:cxnSpLocks/>
          </p:cNvCxnSpPr>
          <p:nvPr/>
        </p:nvCxnSpPr>
        <p:spPr>
          <a:xfrm flipV="1">
            <a:off x="4522328" y="1911567"/>
            <a:ext cx="733534" cy="34608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754878-3453-2C2D-E1D9-6CC81C427673}"/>
              </a:ext>
            </a:extLst>
          </p:cNvPr>
          <p:cNvCxnSpPr>
            <a:cxnSpLocks/>
          </p:cNvCxnSpPr>
          <p:nvPr/>
        </p:nvCxnSpPr>
        <p:spPr>
          <a:xfrm flipV="1">
            <a:off x="5603912" y="2037939"/>
            <a:ext cx="0" cy="7013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6B3905-713B-65FB-2A85-CBD96E00852D}"/>
              </a:ext>
            </a:extLst>
          </p:cNvPr>
          <p:cNvCxnSpPr>
            <a:cxnSpLocks/>
          </p:cNvCxnSpPr>
          <p:nvPr/>
        </p:nvCxnSpPr>
        <p:spPr>
          <a:xfrm flipV="1">
            <a:off x="5888940" y="1854827"/>
            <a:ext cx="1302546" cy="103873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DF8F23-C0D8-5C58-4BDE-9DCC888DACCB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5915580" y="2763615"/>
            <a:ext cx="1226839" cy="36547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DC571D-9E69-1D11-76C8-27023316BA5C}"/>
              </a:ext>
            </a:extLst>
          </p:cNvPr>
          <p:cNvCxnSpPr>
            <a:cxnSpLocks/>
          </p:cNvCxnSpPr>
          <p:nvPr/>
        </p:nvCxnSpPr>
        <p:spPr>
          <a:xfrm>
            <a:off x="5793857" y="3337078"/>
            <a:ext cx="478467" cy="44092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FE6296E-658D-8DD7-076C-36828C86A973}"/>
              </a:ext>
            </a:extLst>
          </p:cNvPr>
          <p:cNvCxnSpPr>
            <a:cxnSpLocks/>
          </p:cNvCxnSpPr>
          <p:nvPr/>
        </p:nvCxnSpPr>
        <p:spPr>
          <a:xfrm flipH="1">
            <a:off x="5402003" y="3405788"/>
            <a:ext cx="122856" cy="11630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5615873-741E-1CF5-D5D0-B14110B27E3A}"/>
              </a:ext>
            </a:extLst>
          </p:cNvPr>
          <p:cNvCxnSpPr>
            <a:cxnSpLocks/>
          </p:cNvCxnSpPr>
          <p:nvPr/>
        </p:nvCxnSpPr>
        <p:spPr>
          <a:xfrm flipH="1">
            <a:off x="3341611" y="4118837"/>
            <a:ext cx="576337" cy="60433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C33ED34-4EE6-17B7-7DAA-7BF5C9CAD38E}"/>
              </a:ext>
            </a:extLst>
          </p:cNvPr>
          <p:cNvSpPr/>
          <p:nvPr/>
        </p:nvSpPr>
        <p:spPr>
          <a:xfrm>
            <a:off x="9966248" y="6319501"/>
            <a:ext cx="435935" cy="43891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4BEF39-EECE-52F6-3F33-2685E33FB5C3}"/>
              </a:ext>
            </a:extLst>
          </p:cNvPr>
          <p:cNvSpPr txBox="1"/>
          <p:nvPr/>
        </p:nvSpPr>
        <p:spPr>
          <a:xfrm>
            <a:off x="10462680" y="6308124"/>
            <a:ext cx="1524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Recovered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A79DE4-9F3D-5EE6-861C-471E250CA933}"/>
              </a:ext>
            </a:extLst>
          </p:cNvPr>
          <p:cNvCxnSpPr>
            <a:cxnSpLocks/>
          </p:cNvCxnSpPr>
          <p:nvPr/>
        </p:nvCxnSpPr>
        <p:spPr>
          <a:xfrm flipH="1" flipV="1">
            <a:off x="3639381" y="2430801"/>
            <a:ext cx="333541" cy="567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1623A9-8568-0800-4D80-85CBEE7361F9}"/>
              </a:ext>
            </a:extLst>
          </p:cNvPr>
          <p:cNvCxnSpPr>
            <a:cxnSpLocks/>
          </p:cNvCxnSpPr>
          <p:nvPr/>
        </p:nvCxnSpPr>
        <p:spPr>
          <a:xfrm flipH="1">
            <a:off x="2429939" y="1758182"/>
            <a:ext cx="500076" cy="34426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B2E0FC-158F-5CE5-D03F-AED08FBB6A9C}"/>
              </a:ext>
            </a:extLst>
          </p:cNvPr>
          <p:cNvCxnSpPr>
            <a:cxnSpLocks/>
          </p:cNvCxnSpPr>
          <p:nvPr/>
        </p:nvCxnSpPr>
        <p:spPr>
          <a:xfrm flipH="1" flipV="1">
            <a:off x="1536673" y="4651536"/>
            <a:ext cx="1233550" cy="29193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48018A-AE34-2D1F-D8B8-199C05B8A353}"/>
              </a:ext>
            </a:extLst>
          </p:cNvPr>
          <p:cNvCxnSpPr>
            <a:cxnSpLocks/>
          </p:cNvCxnSpPr>
          <p:nvPr/>
        </p:nvCxnSpPr>
        <p:spPr>
          <a:xfrm flipH="1">
            <a:off x="2726085" y="2658485"/>
            <a:ext cx="464264" cy="7091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CDB41A-03FA-A135-EAC1-35A42F806F05}"/>
              </a:ext>
            </a:extLst>
          </p:cNvPr>
          <p:cNvCxnSpPr>
            <a:cxnSpLocks/>
          </p:cNvCxnSpPr>
          <p:nvPr/>
        </p:nvCxnSpPr>
        <p:spPr>
          <a:xfrm>
            <a:off x="3190349" y="5318781"/>
            <a:ext cx="317790" cy="43582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ECD2A6D-D0D4-506E-D678-F08F890A4DD5}"/>
              </a:ext>
            </a:extLst>
          </p:cNvPr>
          <p:cNvCxnSpPr>
            <a:cxnSpLocks/>
          </p:cNvCxnSpPr>
          <p:nvPr/>
        </p:nvCxnSpPr>
        <p:spPr>
          <a:xfrm>
            <a:off x="5501607" y="5140316"/>
            <a:ext cx="262441" cy="30176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8581F7-C4AE-4FC3-9615-1FFC1D8609D0}"/>
              </a:ext>
            </a:extLst>
          </p:cNvPr>
          <p:cNvCxnSpPr>
            <a:cxnSpLocks/>
          </p:cNvCxnSpPr>
          <p:nvPr/>
        </p:nvCxnSpPr>
        <p:spPr>
          <a:xfrm>
            <a:off x="6682197" y="4253137"/>
            <a:ext cx="160439" cy="5105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C446C5E-51CB-EC3A-1850-A96BC3F6CED3}"/>
              </a:ext>
            </a:extLst>
          </p:cNvPr>
          <p:cNvCxnSpPr>
            <a:cxnSpLocks/>
          </p:cNvCxnSpPr>
          <p:nvPr/>
        </p:nvCxnSpPr>
        <p:spPr>
          <a:xfrm>
            <a:off x="6828014" y="3958462"/>
            <a:ext cx="104071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8BB7380-2C67-4353-D7C4-BB6AA8A74934}"/>
              </a:ext>
            </a:extLst>
          </p:cNvPr>
          <p:cNvCxnSpPr>
            <a:cxnSpLocks/>
          </p:cNvCxnSpPr>
          <p:nvPr/>
        </p:nvCxnSpPr>
        <p:spPr>
          <a:xfrm flipV="1">
            <a:off x="7644824" y="2596697"/>
            <a:ext cx="1039038" cy="11234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9E40006-C386-2A8F-BAED-622C5F4BA2D1}"/>
              </a:ext>
            </a:extLst>
          </p:cNvPr>
          <p:cNvCxnSpPr>
            <a:cxnSpLocks/>
          </p:cNvCxnSpPr>
          <p:nvPr/>
        </p:nvCxnSpPr>
        <p:spPr>
          <a:xfrm>
            <a:off x="7609977" y="2875958"/>
            <a:ext cx="1676898" cy="1082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2E9782-AF82-4254-920F-4125BCC1F6D4}"/>
              </a:ext>
            </a:extLst>
          </p:cNvPr>
          <p:cNvCxnSpPr>
            <a:cxnSpLocks/>
          </p:cNvCxnSpPr>
          <p:nvPr/>
        </p:nvCxnSpPr>
        <p:spPr>
          <a:xfrm flipV="1">
            <a:off x="7715135" y="1587437"/>
            <a:ext cx="2723816" cy="4438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F2A175-8F5A-A0BB-4AE2-B0FEB4A8E0FE}"/>
              </a:ext>
            </a:extLst>
          </p:cNvPr>
          <p:cNvCxnSpPr>
            <a:cxnSpLocks/>
          </p:cNvCxnSpPr>
          <p:nvPr/>
        </p:nvCxnSpPr>
        <p:spPr>
          <a:xfrm flipH="1" flipV="1">
            <a:off x="1173990" y="2000129"/>
            <a:ext cx="635541" cy="16047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66F4497-A0B7-C5A9-225E-52A3E57A3601}"/>
              </a:ext>
            </a:extLst>
          </p:cNvPr>
          <p:cNvCxnSpPr>
            <a:cxnSpLocks/>
          </p:cNvCxnSpPr>
          <p:nvPr/>
        </p:nvCxnSpPr>
        <p:spPr>
          <a:xfrm flipH="1">
            <a:off x="1102218" y="2503448"/>
            <a:ext cx="773588" cy="62563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AA3EA38-6A89-8C04-6755-305F48A5D89B}"/>
              </a:ext>
            </a:extLst>
          </p:cNvPr>
          <p:cNvCxnSpPr>
            <a:cxnSpLocks/>
          </p:cNvCxnSpPr>
          <p:nvPr/>
        </p:nvCxnSpPr>
        <p:spPr>
          <a:xfrm flipH="1">
            <a:off x="1109882" y="4900624"/>
            <a:ext cx="39303" cy="7948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C343BBE-6F3E-64F0-F7E4-464890A4251C}"/>
              </a:ext>
            </a:extLst>
          </p:cNvPr>
          <p:cNvCxnSpPr>
            <a:cxnSpLocks/>
          </p:cNvCxnSpPr>
          <p:nvPr/>
        </p:nvCxnSpPr>
        <p:spPr>
          <a:xfrm flipH="1">
            <a:off x="2569934" y="5170995"/>
            <a:ext cx="345974" cy="16379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7FFE2BF-CAD5-FFAE-A941-37629BE41132}"/>
              </a:ext>
            </a:extLst>
          </p:cNvPr>
          <p:cNvCxnSpPr>
            <a:cxnSpLocks/>
          </p:cNvCxnSpPr>
          <p:nvPr/>
        </p:nvCxnSpPr>
        <p:spPr>
          <a:xfrm>
            <a:off x="7270542" y="5247845"/>
            <a:ext cx="269309" cy="25091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C6039F-AA57-86C1-AF52-B6D0B03D048E}"/>
              </a:ext>
            </a:extLst>
          </p:cNvPr>
          <p:cNvCxnSpPr>
            <a:cxnSpLocks/>
          </p:cNvCxnSpPr>
          <p:nvPr/>
        </p:nvCxnSpPr>
        <p:spPr>
          <a:xfrm>
            <a:off x="8340138" y="4306824"/>
            <a:ext cx="375347" cy="81325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C163362-EDCD-A066-8A41-7500A4805B81}"/>
              </a:ext>
            </a:extLst>
          </p:cNvPr>
          <p:cNvCxnSpPr>
            <a:cxnSpLocks/>
          </p:cNvCxnSpPr>
          <p:nvPr/>
        </p:nvCxnSpPr>
        <p:spPr>
          <a:xfrm>
            <a:off x="9243131" y="2576443"/>
            <a:ext cx="1045420" cy="4066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71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343</Words>
  <Application>Microsoft Macintosh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Introduction to infectious disease modeling</vt:lpstr>
      <vt:lpstr>What is infectious disease modeling?</vt:lpstr>
      <vt:lpstr>Why model infectious diseases?</vt:lpstr>
      <vt:lpstr>Susceptible—Infected—Recovered (SIR) model</vt:lpstr>
      <vt:lpstr>Susceptible—Infected—Recovered (SIR) model</vt:lpstr>
      <vt:lpstr>Susceptible—Infected—Recovered (SIR) model</vt:lpstr>
      <vt:lpstr>Susceptible—Infected—Recovered (SIR) model</vt:lpstr>
      <vt:lpstr>Susceptible—Infected—Recovered (SIR) model</vt:lpstr>
      <vt:lpstr>Susceptible—Infected—Recovered (SIR) model</vt:lpstr>
      <vt:lpstr>Susceptible—Infected—Recovered (SIR) model</vt:lpstr>
      <vt:lpstr>Susceptible—Infected—Recovered (SIR) model</vt:lpstr>
      <vt:lpstr>Susceptible—Infected—Recovered (SIR) model</vt:lpstr>
      <vt:lpstr>Susceptible—Infected—Recovered (SIR) model</vt:lpstr>
      <vt:lpstr>R0</vt:lpstr>
      <vt:lpstr>Common variants of the SIR model</vt:lpstr>
      <vt:lpstr>Intervention strategies</vt:lpstr>
      <vt:lpstr>Let’s build some models in R…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infectious disease modeling</dc:title>
  <dc:creator>Grimaudo, Alex</dc:creator>
  <cp:lastModifiedBy>Grimaudo, Alex</cp:lastModifiedBy>
  <cp:revision>4</cp:revision>
  <dcterms:created xsi:type="dcterms:W3CDTF">2023-04-19T19:35:59Z</dcterms:created>
  <dcterms:modified xsi:type="dcterms:W3CDTF">2023-04-24T14:42:27Z</dcterms:modified>
</cp:coreProperties>
</file>