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>
      <p:cViewPr varScale="1">
        <p:scale>
          <a:sx n="100" d="100"/>
          <a:sy n="100" d="100"/>
        </p:scale>
        <p:origin x="-2958" y="-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DAA7-71FE-4BF2-A60C-061BE36FA989}" type="datetimeFigureOut">
              <a:rPr lang="fr-FR" smtClean="0"/>
              <a:t>31/05/2013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8EA-BF3B-4F1B-B49A-62BF935C0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14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DAA7-71FE-4BF2-A60C-061BE36FA989}" type="datetimeFigureOut">
              <a:rPr lang="fr-FR" smtClean="0"/>
              <a:t>31/05/2013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8EA-BF3B-4F1B-B49A-62BF935C0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7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DAA7-71FE-4BF2-A60C-061BE36FA989}" type="datetimeFigureOut">
              <a:rPr lang="fr-FR" smtClean="0"/>
              <a:t>31/05/2013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8EA-BF3B-4F1B-B49A-62BF935C0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46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DAA7-71FE-4BF2-A60C-061BE36FA989}" type="datetimeFigureOut">
              <a:rPr lang="fr-FR" smtClean="0"/>
              <a:t>31/05/2013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8EA-BF3B-4F1B-B49A-62BF935C0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52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DAA7-71FE-4BF2-A60C-061BE36FA989}" type="datetimeFigureOut">
              <a:rPr lang="fr-FR" smtClean="0"/>
              <a:t>31/05/2013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8EA-BF3B-4F1B-B49A-62BF935C0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10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DAA7-71FE-4BF2-A60C-061BE36FA989}" type="datetimeFigureOut">
              <a:rPr lang="fr-FR" smtClean="0"/>
              <a:t>31/05/2013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8EA-BF3B-4F1B-B49A-62BF935C0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67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DAA7-71FE-4BF2-A60C-061BE36FA989}" type="datetimeFigureOut">
              <a:rPr lang="fr-FR" smtClean="0"/>
              <a:t>31/05/2013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8EA-BF3B-4F1B-B49A-62BF935C0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83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DAA7-71FE-4BF2-A60C-061BE36FA989}" type="datetimeFigureOut">
              <a:rPr lang="fr-FR" smtClean="0"/>
              <a:t>31/05/2013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8EA-BF3B-4F1B-B49A-62BF935C0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43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DAA7-71FE-4BF2-A60C-061BE36FA989}" type="datetimeFigureOut">
              <a:rPr lang="fr-FR" smtClean="0"/>
              <a:t>31/05/2013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8EA-BF3B-4F1B-B49A-62BF935C0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51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DAA7-71FE-4BF2-A60C-061BE36FA989}" type="datetimeFigureOut">
              <a:rPr lang="fr-FR" smtClean="0"/>
              <a:t>31/05/2013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8EA-BF3B-4F1B-B49A-62BF935C0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01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DAA7-71FE-4BF2-A60C-061BE36FA989}" type="datetimeFigureOut">
              <a:rPr lang="fr-FR" smtClean="0"/>
              <a:t>31/05/2013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8EA-BF3B-4F1B-B49A-62BF935C0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94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3DAA7-71FE-4BF2-A60C-061BE36FA989}" type="datetimeFigureOut">
              <a:rPr lang="fr-FR" smtClean="0"/>
              <a:t>31/05/2013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168EA-BF3B-4F1B-B49A-62BF935C0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32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7465" y="0"/>
            <a:ext cx="6480000" cy="46754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Début du programme</a:t>
            </a:r>
            <a:endParaRPr lang="fr-FR" sz="2000" b="1" dirty="0"/>
          </a:p>
        </p:txBody>
      </p:sp>
      <p:cxnSp>
        <p:nvCxnSpPr>
          <p:cNvPr id="11" name="Connecteur droit avec flèche 10"/>
          <p:cNvCxnSpPr>
            <a:stCxn id="7" idx="2"/>
            <a:endCxn id="15" idx="0"/>
          </p:cNvCxnSpPr>
          <p:nvPr/>
        </p:nvCxnSpPr>
        <p:spPr>
          <a:xfrm>
            <a:off x="3497465" y="467544"/>
            <a:ext cx="3543" cy="236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24744" y="703793"/>
            <a:ext cx="4752528" cy="50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Départ de la boucle d’espace</a:t>
            </a:r>
            <a:endParaRPr lang="fr-FR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1924606" y="1617084"/>
            <a:ext cx="3132000" cy="28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Rajout de tubes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2286970" y="4678261"/>
            <a:ext cx="3132000" cy="50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Résolution de la </a:t>
            </a:r>
            <a:r>
              <a:rPr lang="fr-FR" sz="1200" dirty="0" err="1"/>
              <a:t>sub</a:t>
            </a:r>
            <a:r>
              <a:rPr lang="fr-FR" sz="1200" dirty="0"/>
              <a:t> « </a:t>
            </a:r>
            <a:r>
              <a:rPr lang="fr-FR" sz="1200" dirty="0" err="1"/>
              <a:t>element</a:t>
            </a:r>
            <a:r>
              <a:rPr lang="fr-FR" sz="1200" dirty="0"/>
              <a:t> » pour les </a:t>
            </a:r>
            <a:r>
              <a:rPr lang="fr-FR" sz="1200" i="1" dirty="0"/>
              <a:t>n</a:t>
            </a:r>
            <a:r>
              <a:rPr lang="fr-FR" sz="1200" dirty="0"/>
              <a:t> tubes </a:t>
            </a:r>
            <a:r>
              <a:rPr lang="fr-FR" sz="1200" dirty="0" smtClean="0"/>
              <a:t>rajoutés; pour le stockage</a:t>
            </a:r>
            <a:endParaRPr lang="fr-FR" sz="1200" dirty="0"/>
          </a:p>
        </p:txBody>
      </p:sp>
      <p:sp>
        <p:nvSpPr>
          <p:cNvPr id="22" name="Rectangle 21"/>
          <p:cNvSpPr/>
          <p:nvPr/>
        </p:nvSpPr>
        <p:spPr>
          <a:xfrm>
            <a:off x="1924605" y="6892049"/>
            <a:ext cx="3132000" cy="410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Ecriture dans des fichiers textes des températures voulant être analysé </a:t>
            </a:r>
            <a:endParaRPr lang="fr-FR" sz="1200" i="1" dirty="0"/>
          </a:p>
        </p:txBody>
      </p:sp>
      <p:sp>
        <p:nvSpPr>
          <p:cNvPr id="28" name="Rectangle 27"/>
          <p:cNvSpPr/>
          <p:nvPr/>
        </p:nvSpPr>
        <p:spPr>
          <a:xfrm>
            <a:off x="1924605" y="8645313"/>
            <a:ext cx="3359487" cy="4675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Suite du programme</a:t>
            </a:r>
            <a:endParaRPr lang="fr-FR" sz="2000" b="1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5284093" y="5964462"/>
            <a:ext cx="1560562" cy="72890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Si t &lt; </a:t>
            </a:r>
            <a:r>
              <a:rPr lang="fr-FR" sz="1200" dirty="0" err="1" smtClean="0"/>
              <a:t>t_max</a:t>
            </a:r>
            <a:r>
              <a:rPr lang="fr-FR" sz="1200" dirty="0" smtClean="0"/>
              <a:t>, on recommence</a:t>
            </a:r>
            <a:endParaRPr lang="fr-FR" sz="1200" dirty="0"/>
          </a:p>
        </p:txBody>
      </p:sp>
      <p:cxnSp>
        <p:nvCxnSpPr>
          <p:cNvPr id="40" name="Connecteur droit avec flèche 39"/>
          <p:cNvCxnSpPr/>
          <p:nvPr/>
        </p:nvCxnSpPr>
        <p:spPr>
          <a:xfrm>
            <a:off x="3490606" y="1207793"/>
            <a:ext cx="0" cy="409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17" idx="2"/>
            <a:endCxn id="25" idx="0"/>
          </p:cNvCxnSpPr>
          <p:nvPr/>
        </p:nvCxnSpPr>
        <p:spPr>
          <a:xfrm>
            <a:off x="3490606" y="1905084"/>
            <a:ext cx="13719" cy="290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20" idx="2"/>
            <a:endCxn id="82" idx="0"/>
          </p:cNvCxnSpPr>
          <p:nvPr/>
        </p:nvCxnSpPr>
        <p:spPr>
          <a:xfrm flipH="1">
            <a:off x="2632498" y="5182261"/>
            <a:ext cx="1220472" cy="225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82" idx="4"/>
            <a:endCxn id="22" idx="0"/>
          </p:cNvCxnSpPr>
          <p:nvPr/>
        </p:nvCxnSpPr>
        <p:spPr>
          <a:xfrm>
            <a:off x="2632498" y="6191079"/>
            <a:ext cx="858107" cy="70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22" idx="2"/>
            <a:endCxn id="28" idx="0"/>
          </p:cNvCxnSpPr>
          <p:nvPr/>
        </p:nvCxnSpPr>
        <p:spPr>
          <a:xfrm>
            <a:off x="3490605" y="7302998"/>
            <a:ext cx="113744" cy="1342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472258" y="3635896"/>
            <a:ext cx="4320480" cy="79208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Récupération </a:t>
            </a:r>
            <a:r>
              <a:rPr lang="fr-FR" sz="1200" dirty="0" smtClean="0"/>
              <a:t>de la température de l’air à l’élément précédent à ce pas de temps dans </a:t>
            </a:r>
            <a:r>
              <a:rPr lang="fr-FR" sz="1200" dirty="0"/>
              <a:t>le vecteur « </a:t>
            </a:r>
            <a:r>
              <a:rPr lang="fr-FR" sz="1200" dirty="0" err="1"/>
              <a:t>T_air_entree_stockage</a:t>
            </a:r>
            <a:r>
              <a:rPr lang="fr-FR" sz="1200" dirty="0"/>
              <a:t> </a:t>
            </a:r>
            <a:r>
              <a:rPr lang="fr-FR" sz="1200" dirty="0" smtClean="0"/>
              <a:t>»</a:t>
            </a:r>
            <a:endParaRPr lang="fr-FR" sz="1200" dirty="0"/>
          </a:p>
        </p:txBody>
      </p:sp>
      <p:cxnSp>
        <p:nvCxnSpPr>
          <p:cNvPr id="71" name="Connecteur droit avec flèche 70"/>
          <p:cNvCxnSpPr>
            <a:stCxn id="49" idx="4"/>
            <a:endCxn id="20" idx="0"/>
          </p:cNvCxnSpPr>
          <p:nvPr/>
        </p:nvCxnSpPr>
        <p:spPr>
          <a:xfrm>
            <a:off x="2632498" y="4427984"/>
            <a:ext cx="1220472" cy="250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067482" y="2195736"/>
            <a:ext cx="2873686" cy="4222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Initialisation des températures sur les </a:t>
            </a:r>
            <a:r>
              <a:rPr lang="fr-FR" sz="1200" dirty="0"/>
              <a:t>éléments rajoutés : Matrice « </a:t>
            </a:r>
            <a:r>
              <a:rPr lang="fr-FR" sz="1200" dirty="0" err="1" smtClean="0"/>
              <a:t>T_cof</a:t>
            </a:r>
            <a:r>
              <a:rPr lang="fr-FR" sz="1200" dirty="0" smtClean="0"/>
              <a:t> » </a:t>
            </a:r>
            <a:endParaRPr lang="fr-FR" sz="1200" i="1" dirty="0"/>
          </a:p>
        </p:txBody>
      </p:sp>
      <p:cxnSp>
        <p:nvCxnSpPr>
          <p:cNvPr id="98" name="Connecteur droit avec flèche 97"/>
          <p:cNvCxnSpPr/>
          <p:nvPr/>
        </p:nvCxnSpPr>
        <p:spPr>
          <a:xfrm flipH="1">
            <a:off x="3512867" y="2785754"/>
            <a:ext cx="2576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957716" y="2976235"/>
            <a:ext cx="3127386" cy="4222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Départ de la boucle de temps</a:t>
            </a:r>
            <a:endParaRPr lang="fr-FR" sz="1200" i="1" dirty="0"/>
          </a:p>
        </p:txBody>
      </p:sp>
      <p:sp>
        <p:nvSpPr>
          <p:cNvPr id="82" name="Ellipse 81"/>
          <p:cNvSpPr/>
          <p:nvPr/>
        </p:nvSpPr>
        <p:spPr>
          <a:xfrm>
            <a:off x="472258" y="5407896"/>
            <a:ext cx="4320480" cy="78318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Stockage de la nouvelle température de l’air  à ce pas de temps dans le vecteur « </a:t>
            </a:r>
            <a:r>
              <a:rPr lang="fr-FR" sz="1200" dirty="0" err="1"/>
              <a:t>T_air_entree_stockage</a:t>
            </a:r>
            <a:r>
              <a:rPr lang="fr-FR" sz="1200" dirty="0"/>
              <a:t> »</a:t>
            </a:r>
            <a:endParaRPr lang="fr-FR" sz="1200" dirty="0"/>
          </a:p>
        </p:txBody>
      </p:sp>
      <p:cxnSp>
        <p:nvCxnSpPr>
          <p:cNvPr id="93" name="Connecteur droit avec flèche 92"/>
          <p:cNvCxnSpPr>
            <a:stCxn id="25" idx="2"/>
            <a:endCxn id="53" idx="0"/>
          </p:cNvCxnSpPr>
          <p:nvPr/>
        </p:nvCxnSpPr>
        <p:spPr>
          <a:xfrm>
            <a:off x="3504325" y="2618007"/>
            <a:ext cx="17084" cy="358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>
            <a:stCxn id="53" idx="2"/>
            <a:endCxn id="49" idx="0"/>
          </p:cNvCxnSpPr>
          <p:nvPr/>
        </p:nvCxnSpPr>
        <p:spPr>
          <a:xfrm flipH="1">
            <a:off x="2632498" y="3398506"/>
            <a:ext cx="888911" cy="237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/>
          <p:cNvCxnSpPr>
            <a:endCxn id="31" idx="1"/>
          </p:cNvCxnSpPr>
          <p:nvPr/>
        </p:nvCxnSpPr>
        <p:spPr>
          <a:xfrm flipV="1">
            <a:off x="2852936" y="6328913"/>
            <a:ext cx="2431157" cy="10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 flipV="1">
            <a:off x="6064374" y="2785754"/>
            <a:ext cx="25373" cy="3178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>
            <a:off x="3521409" y="7974155"/>
            <a:ext cx="25991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/>
          <p:cNvCxnSpPr>
            <a:endCxn id="31" idx="2"/>
          </p:cNvCxnSpPr>
          <p:nvPr/>
        </p:nvCxnSpPr>
        <p:spPr>
          <a:xfrm flipH="1" flipV="1">
            <a:off x="6064374" y="6693363"/>
            <a:ext cx="25373" cy="128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 flipV="1">
            <a:off x="116632" y="1331640"/>
            <a:ext cx="0" cy="7812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>
            <a:off x="116632" y="1331640"/>
            <a:ext cx="33739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36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à coins arrondis 20"/>
          <p:cNvSpPr/>
          <p:nvPr/>
        </p:nvSpPr>
        <p:spPr>
          <a:xfrm>
            <a:off x="5617542" y="5189668"/>
            <a:ext cx="1130956" cy="72890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Si t &lt; </a:t>
            </a:r>
            <a:r>
              <a:rPr lang="fr-FR" sz="1200" dirty="0" err="1" smtClean="0"/>
              <a:t>t_max</a:t>
            </a:r>
            <a:r>
              <a:rPr lang="fr-FR" sz="1200" dirty="0" smtClean="0"/>
              <a:t>, on recommence</a:t>
            </a:r>
            <a:endParaRPr lang="fr-FR" sz="1200" dirty="0"/>
          </a:p>
        </p:txBody>
      </p:sp>
      <p:sp>
        <p:nvSpPr>
          <p:cNvPr id="22" name="Rectangle 21"/>
          <p:cNvSpPr/>
          <p:nvPr/>
        </p:nvSpPr>
        <p:spPr>
          <a:xfrm>
            <a:off x="1069293" y="7574135"/>
            <a:ext cx="4752528" cy="50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Fin de la boucle d’espace</a:t>
            </a:r>
            <a:endParaRPr lang="fr-FR" sz="1200" i="1" dirty="0"/>
          </a:p>
        </p:txBody>
      </p:sp>
      <p:sp>
        <p:nvSpPr>
          <p:cNvPr id="2" name="Rectangle 1"/>
          <p:cNvSpPr/>
          <p:nvPr/>
        </p:nvSpPr>
        <p:spPr>
          <a:xfrm>
            <a:off x="1785261" y="0"/>
            <a:ext cx="3359487" cy="4675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Suite du programme</a:t>
            </a:r>
            <a:endParaRPr lang="fr-FR" sz="2000" b="1" dirty="0"/>
          </a:p>
        </p:txBody>
      </p:sp>
      <p:sp>
        <p:nvSpPr>
          <p:cNvPr id="3" name="Ellipse 2"/>
          <p:cNvSpPr/>
          <p:nvPr/>
        </p:nvSpPr>
        <p:spPr>
          <a:xfrm>
            <a:off x="1304764" y="845382"/>
            <a:ext cx="4320480" cy="78318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Récupération de la température des derniers éléments au temps final :Matrice  « </a:t>
            </a:r>
            <a:r>
              <a:rPr lang="fr-FR" sz="1200" dirty="0" err="1" smtClean="0"/>
              <a:t>T_cof_final</a:t>
            </a:r>
            <a:r>
              <a:rPr lang="fr-FR" sz="1200" dirty="0" smtClean="0"/>
              <a:t>=</a:t>
            </a:r>
            <a:r>
              <a:rPr lang="fr-FR" sz="1200" dirty="0" err="1" smtClean="0"/>
              <a:t>T_cof</a:t>
            </a:r>
            <a:r>
              <a:rPr lang="fr-FR" sz="1200" dirty="0" smtClean="0"/>
              <a:t> »</a:t>
            </a:r>
            <a:endParaRPr lang="fr-FR" sz="1200" dirty="0"/>
          </a:p>
        </p:txBody>
      </p:sp>
      <p:cxnSp>
        <p:nvCxnSpPr>
          <p:cNvPr id="5" name="Connecteur droit avec flèche 4"/>
          <p:cNvCxnSpPr>
            <a:stCxn id="2" idx="2"/>
            <a:endCxn id="3" idx="0"/>
          </p:cNvCxnSpPr>
          <p:nvPr/>
        </p:nvCxnSpPr>
        <p:spPr>
          <a:xfrm flipH="1">
            <a:off x="3465004" y="467544"/>
            <a:ext cx="1" cy="377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3" idx="4"/>
            <a:endCxn id="16" idx="0"/>
          </p:cNvCxnSpPr>
          <p:nvPr/>
        </p:nvCxnSpPr>
        <p:spPr>
          <a:xfrm>
            <a:off x="3465004" y="1628565"/>
            <a:ext cx="0" cy="247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1304764" y="2553955"/>
            <a:ext cx="4320480" cy="79208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Récupération </a:t>
            </a:r>
            <a:r>
              <a:rPr lang="fr-FR" sz="1200" dirty="0" smtClean="0"/>
              <a:t>de la température de l’air, à l’élément précédent, à ce pas de temps dans </a:t>
            </a:r>
            <a:r>
              <a:rPr lang="fr-FR" sz="1200" dirty="0"/>
              <a:t>le vecteur « </a:t>
            </a:r>
            <a:r>
              <a:rPr lang="fr-FR" sz="1200" dirty="0" err="1" smtClean="0"/>
              <a:t>T_air_entree_destockage</a:t>
            </a:r>
            <a:r>
              <a:rPr lang="fr-FR" sz="1200" dirty="0"/>
              <a:t> </a:t>
            </a:r>
            <a:r>
              <a:rPr lang="fr-FR" sz="1200" dirty="0" smtClean="0"/>
              <a:t>»</a:t>
            </a:r>
            <a:endParaRPr lang="fr-FR" sz="1200" dirty="0"/>
          </a:p>
        </p:txBody>
      </p:sp>
      <p:cxnSp>
        <p:nvCxnSpPr>
          <p:cNvPr id="12" name="Connecteur droit avec flèche 11"/>
          <p:cNvCxnSpPr>
            <a:stCxn id="9" idx="4"/>
            <a:endCxn id="13" idx="0"/>
          </p:cNvCxnSpPr>
          <p:nvPr/>
        </p:nvCxnSpPr>
        <p:spPr>
          <a:xfrm>
            <a:off x="3465004" y="3346043"/>
            <a:ext cx="0" cy="308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899004" y="3654488"/>
            <a:ext cx="3132000" cy="50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Résolution de la </a:t>
            </a:r>
            <a:r>
              <a:rPr lang="fr-FR" sz="1200" dirty="0" err="1"/>
              <a:t>sub</a:t>
            </a:r>
            <a:r>
              <a:rPr lang="fr-FR" sz="1200" dirty="0"/>
              <a:t> « </a:t>
            </a:r>
            <a:r>
              <a:rPr lang="fr-FR" sz="1200" dirty="0" err="1"/>
              <a:t>element</a:t>
            </a:r>
            <a:r>
              <a:rPr lang="fr-FR" sz="1200" dirty="0"/>
              <a:t> » pour les </a:t>
            </a:r>
            <a:r>
              <a:rPr lang="fr-FR" sz="1200" i="1" dirty="0"/>
              <a:t>n</a:t>
            </a:r>
            <a:r>
              <a:rPr lang="fr-FR" sz="1200" dirty="0"/>
              <a:t> tubes </a:t>
            </a:r>
            <a:r>
              <a:rPr lang="fr-FR" sz="1200" dirty="0" smtClean="0"/>
              <a:t>rajoutés; pour le </a:t>
            </a:r>
            <a:r>
              <a:rPr lang="fr-FR" sz="1200" dirty="0" err="1" smtClean="0"/>
              <a:t>destockage</a:t>
            </a:r>
            <a:endParaRPr lang="fr-FR" sz="1200" dirty="0"/>
          </a:p>
        </p:txBody>
      </p:sp>
      <p:cxnSp>
        <p:nvCxnSpPr>
          <p:cNvPr id="15" name="Connecteur droit avec flèche 14"/>
          <p:cNvCxnSpPr>
            <a:stCxn id="13" idx="2"/>
            <a:endCxn id="17" idx="0"/>
          </p:cNvCxnSpPr>
          <p:nvPr/>
        </p:nvCxnSpPr>
        <p:spPr>
          <a:xfrm flipH="1">
            <a:off x="3445557" y="4158488"/>
            <a:ext cx="19447" cy="38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901311" y="1876180"/>
            <a:ext cx="3127386" cy="4222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Départ de la boucle de temps</a:t>
            </a:r>
            <a:endParaRPr lang="fr-FR" sz="1200" i="1" dirty="0"/>
          </a:p>
        </p:txBody>
      </p:sp>
      <p:sp>
        <p:nvSpPr>
          <p:cNvPr id="17" name="Ellipse 16"/>
          <p:cNvSpPr/>
          <p:nvPr/>
        </p:nvSpPr>
        <p:spPr>
          <a:xfrm>
            <a:off x="1285317" y="4546490"/>
            <a:ext cx="4320480" cy="79208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Stockage de la nouvelle température de l’air </a:t>
            </a:r>
            <a:r>
              <a:rPr lang="fr-FR" sz="1200" dirty="0" smtClean="0"/>
              <a:t>, </a:t>
            </a:r>
            <a:r>
              <a:rPr lang="fr-FR" sz="1200" dirty="0"/>
              <a:t>à ce pas de </a:t>
            </a:r>
            <a:r>
              <a:rPr lang="fr-FR" sz="1200" dirty="0" smtClean="0"/>
              <a:t>temps, dans </a:t>
            </a:r>
            <a:r>
              <a:rPr lang="fr-FR" sz="1200" dirty="0"/>
              <a:t>le </a:t>
            </a:r>
            <a:r>
              <a:rPr lang="fr-FR" sz="1200" dirty="0" smtClean="0"/>
              <a:t>vecteur «</a:t>
            </a:r>
            <a:r>
              <a:rPr lang="fr-FR" sz="1200" dirty="0"/>
              <a:t> </a:t>
            </a:r>
            <a:r>
              <a:rPr lang="fr-FR" sz="1200" dirty="0" err="1" smtClean="0"/>
              <a:t>T_air_entree_destockage</a:t>
            </a:r>
            <a:r>
              <a:rPr lang="fr-FR" sz="1200" dirty="0"/>
              <a:t> </a:t>
            </a:r>
            <a:r>
              <a:rPr lang="fr-FR" sz="1200" dirty="0" smtClean="0"/>
              <a:t>»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1879557" y="5731950"/>
            <a:ext cx="3132000" cy="410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Ecriture dans des fichiers textes des températures voulant être analysé </a:t>
            </a:r>
            <a:endParaRPr lang="fr-FR" sz="1200" i="1" dirty="0"/>
          </a:p>
        </p:txBody>
      </p:sp>
      <p:sp>
        <p:nvSpPr>
          <p:cNvPr id="23" name="Rectangle 22"/>
          <p:cNvSpPr/>
          <p:nvPr/>
        </p:nvSpPr>
        <p:spPr>
          <a:xfrm>
            <a:off x="201526" y="8676456"/>
            <a:ext cx="6480000" cy="46754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Début du programme</a:t>
            </a:r>
            <a:endParaRPr lang="fr-FR" sz="2000" b="1" dirty="0"/>
          </a:p>
        </p:txBody>
      </p:sp>
      <p:sp>
        <p:nvSpPr>
          <p:cNvPr id="35" name="Rectangle 34"/>
          <p:cNvSpPr/>
          <p:nvPr/>
        </p:nvSpPr>
        <p:spPr>
          <a:xfrm>
            <a:off x="1879557" y="6516216"/>
            <a:ext cx="3132000" cy="4109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Test d’arrêt : Si </a:t>
            </a:r>
            <a:r>
              <a:rPr lang="fr-FR" sz="1200" dirty="0" err="1" smtClean="0"/>
              <a:t>T_air_sortie</a:t>
            </a:r>
            <a:r>
              <a:rPr lang="fr-FR" sz="1200" dirty="0" smtClean="0"/>
              <a:t>&lt;</a:t>
            </a:r>
            <a:r>
              <a:rPr lang="fr-FR" sz="1200" dirty="0" err="1" smtClean="0"/>
              <a:t>T_consigne</a:t>
            </a:r>
            <a:r>
              <a:rPr lang="fr-FR" sz="1200" dirty="0" smtClean="0"/>
              <a:t> on continue </a:t>
            </a:r>
            <a:endParaRPr lang="fr-FR" sz="1200" i="1" dirty="0"/>
          </a:p>
        </p:txBody>
      </p:sp>
      <p:cxnSp>
        <p:nvCxnSpPr>
          <p:cNvPr id="38" name="Connecteur droit avec flèche 37"/>
          <p:cNvCxnSpPr>
            <a:stCxn id="16" idx="2"/>
            <a:endCxn id="9" idx="0"/>
          </p:cNvCxnSpPr>
          <p:nvPr/>
        </p:nvCxnSpPr>
        <p:spPr>
          <a:xfrm>
            <a:off x="3465004" y="2298451"/>
            <a:ext cx="0" cy="255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35" idx="2"/>
            <a:endCxn id="22" idx="0"/>
          </p:cNvCxnSpPr>
          <p:nvPr/>
        </p:nvCxnSpPr>
        <p:spPr>
          <a:xfrm>
            <a:off x="3445557" y="6927165"/>
            <a:ext cx="0" cy="646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22" idx="2"/>
            <a:endCxn id="23" idx="0"/>
          </p:cNvCxnSpPr>
          <p:nvPr/>
        </p:nvCxnSpPr>
        <p:spPr>
          <a:xfrm flipH="1">
            <a:off x="3441526" y="8078135"/>
            <a:ext cx="4031" cy="598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17" idx="4"/>
            <a:endCxn id="18" idx="0"/>
          </p:cNvCxnSpPr>
          <p:nvPr/>
        </p:nvCxnSpPr>
        <p:spPr>
          <a:xfrm>
            <a:off x="3445557" y="5338578"/>
            <a:ext cx="0" cy="393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18" idx="2"/>
            <a:endCxn id="35" idx="0"/>
          </p:cNvCxnSpPr>
          <p:nvPr/>
        </p:nvCxnSpPr>
        <p:spPr>
          <a:xfrm>
            <a:off x="3445557" y="6142899"/>
            <a:ext cx="0" cy="373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>
            <a:endCxn id="21" idx="1"/>
          </p:cNvCxnSpPr>
          <p:nvPr/>
        </p:nvCxnSpPr>
        <p:spPr>
          <a:xfrm>
            <a:off x="3447578" y="5516409"/>
            <a:ext cx="2169964" cy="3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>
            <a:endCxn id="21" idx="2"/>
          </p:cNvCxnSpPr>
          <p:nvPr/>
        </p:nvCxnSpPr>
        <p:spPr>
          <a:xfrm flipV="1">
            <a:off x="6183020" y="5918569"/>
            <a:ext cx="0" cy="410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3455280" y="6329557"/>
            <a:ext cx="27277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>
            <a:stCxn id="21" idx="0"/>
          </p:cNvCxnSpPr>
          <p:nvPr/>
        </p:nvCxnSpPr>
        <p:spPr>
          <a:xfrm flipV="1">
            <a:off x="6183020" y="2426203"/>
            <a:ext cx="0" cy="2763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/>
          <p:nvPr/>
        </p:nvCxnSpPr>
        <p:spPr>
          <a:xfrm flipH="1">
            <a:off x="3465006" y="2426203"/>
            <a:ext cx="27180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H="1">
            <a:off x="836712" y="7250650"/>
            <a:ext cx="2604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/>
          <p:nvPr/>
        </p:nvCxnSpPr>
        <p:spPr>
          <a:xfrm flipV="1">
            <a:off x="836712" y="0"/>
            <a:ext cx="0" cy="7250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8849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182</Words>
  <Application>Microsoft Office PowerPoint</Application>
  <PresentationFormat>Affichage à l'écran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</dc:creator>
  <cp:lastModifiedBy>FRED</cp:lastModifiedBy>
  <cp:revision>28</cp:revision>
  <dcterms:created xsi:type="dcterms:W3CDTF">2013-04-16T14:19:15Z</dcterms:created>
  <dcterms:modified xsi:type="dcterms:W3CDTF">2013-05-31T13:39:55Z</dcterms:modified>
</cp:coreProperties>
</file>