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02" y="-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1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7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46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5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10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67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43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DAA7-71FE-4BF2-A60C-061BE36FA989}" type="datetimeFigureOut">
              <a:rPr lang="fr-FR" smtClean="0"/>
              <a:t>19/05/2013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68EA-BF3B-4F1B-B49A-62BF935C0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9000" y="0"/>
            <a:ext cx="6480000" cy="4675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Début </a:t>
            </a:r>
            <a:r>
              <a:rPr lang="fr-FR" sz="2000" b="1" dirty="0" smtClean="0"/>
              <a:t>du programme</a:t>
            </a:r>
            <a:endParaRPr lang="fr-FR" sz="2000" b="1" dirty="0"/>
          </a:p>
        </p:txBody>
      </p:sp>
      <p:cxnSp>
        <p:nvCxnSpPr>
          <p:cNvPr id="11" name="Connecteur droit avec flèche 10"/>
          <p:cNvCxnSpPr>
            <a:stCxn id="7" idx="2"/>
            <a:endCxn id="15" idx="0"/>
          </p:cNvCxnSpPr>
          <p:nvPr/>
        </p:nvCxnSpPr>
        <p:spPr>
          <a:xfrm>
            <a:off x="3429000" y="467544"/>
            <a:ext cx="0" cy="23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63000" y="703793"/>
            <a:ext cx="3132000" cy="50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Programme de dimensionnement du stockage à l’état initial</a:t>
            </a:r>
            <a:endParaRPr lang="fr-FR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1863000" y="1617084"/>
            <a:ext cx="3132000" cy="28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Programme pour la pause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1863000" y="2991298"/>
            <a:ext cx="3127385" cy="28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Programme pour la pause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858384" y="4601964"/>
            <a:ext cx="3132000" cy="50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Programme de stockage sans dimensionnement</a:t>
            </a:r>
            <a:endParaRPr lang="fr-FR" sz="1200" i="1" dirty="0"/>
          </a:p>
        </p:txBody>
      </p:sp>
      <p:sp>
        <p:nvSpPr>
          <p:cNvPr id="21" name="Rectangle 20"/>
          <p:cNvSpPr/>
          <p:nvPr/>
        </p:nvSpPr>
        <p:spPr>
          <a:xfrm>
            <a:off x="1863000" y="5515255"/>
            <a:ext cx="3132000" cy="28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Programme pour la pause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1856846" y="6428548"/>
            <a:ext cx="3132000" cy="28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Programme du déstockage</a:t>
            </a:r>
            <a:endParaRPr lang="fr-FR" sz="1200" i="1" dirty="0"/>
          </a:p>
        </p:txBody>
      </p:sp>
      <p:sp>
        <p:nvSpPr>
          <p:cNvPr id="28" name="Rectangle 27"/>
          <p:cNvSpPr/>
          <p:nvPr/>
        </p:nvSpPr>
        <p:spPr>
          <a:xfrm>
            <a:off x="189000" y="8642244"/>
            <a:ext cx="6480000" cy="46754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Fin </a:t>
            </a:r>
            <a:r>
              <a:rPr lang="fr-FR" sz="2000" b="1" dirty="0" smtClean="0"/>
              <a:t>du programme</a:t>
            </a:r>
            <a:endParaRPr lang="fr-FR" sz="20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225599" y="6905116"/>
            <a:ext cx="1560562" cy="7289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Test 1 : si le régime nominal n’est pas atteint</a:t>
            </a:r>
            <a:endParaRPr lang="fr-FR" sz="1200" dirty="0"/>
          </a:p>
        </p:txBody>
      </p:sp>
      <p:cxnSp>
        <p:nvCxnSpPr>
          <p:cNvPr id="40" name="Connecteur droit avec flèche 39"/>
          <p:cNvCxnSpPr>
            <a:stCxn id="15" idx="2"/>
            <a:endCxn id="17" idx="0"/>
          </p:cNvCxnSpPr>
          <p:nvPr/>
        </p:nvCxnSpPr>
        <p:spPr>
          <a:xfrm>
            <a:off x="3429000" y="1207793"/>
            <a:ext cx="0" cy="40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7" idx="2"/>
            <a:endCxn id="25" idx="0"/>
          </p:cNvCxnSpPr>
          <p:nvPr/>
        </p:nvCxnSpPr>
        <p:spPr>
          <a:xfrm flipH="1">
            <a:off x="3426692" y="1905084"/>
            <a:ext cx="2308" cy="42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5" idx="2"/>
            <a:endCxn id="19" idx="0"/>
          </p:cNvCxnSpPr>
          <p:nvPr/>
        </p:nvCxnSpPr>
        <p:spPr>
          <a:xfrm>
            <a:off x="3426692" y="2618007"/>
            <a:ext cx="1" cy="37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9" idx="2"/>
            <a:endCxn id="49" idx="0"/>
          </p:cNvCxnSpPr>
          <p:nvPr/>
        </p:nvCxnSpPr>
        <p:spPr>
          <a:xfrm flipH="1">
            <a:off x="3424385" y="3279298"/>
            <a:ext cx="2308" cy="37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0" idx="2"/>
            <a:endCxn id="21" idx="0"/>
          </p:cNvCxnSpPr>
          <p:nvPr/>
        </p:nvCxnSpPr>
        <p:spPr>
          <a:xfrm>
            <a:off x="3424384" y="5105964"/>
            <a:ext cx="4616" cy="40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21" idx="2"/>
            <a:endCxn id="22" idx="0"/>
          </p:cNvCxnSpPr>
          <p:nvPr/>
        </p:nvCxnSpPr>
        <p:spPr>
          <a:xfrm flipH="1">
            <a:off x="3422846" y="5803255"/>
            <a:ext cx="6154" cy="625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2" idx="2"/>
            <a:endCxn id="28" idx="0"/>
          </p:cNvCxnSpPr>
          <p:nvPr/>
        </p:nvCxnSpPr>
        <p:spPr>
          <a:xfrm>
            <a:off x="3422846" y="6716548"/>
            <a:ext cx="6154" cy="192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200515" y="3652589"/>
            <a:ext cx="2447739" cy="5400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Récupération des températures des tubes</a:t>
            </a:r>
            <a:endParaRPr lang="fr-FR" sz="1200" dirty="0"/>
          </a:p>
        </p:txBody>
      </p:sp>
      <p:cxnSp>
        <p:nvCxnSpPr>
          <p:cNvPr id="71" name="Connecteur droit avec flèche 70"/>
          <p:cNvCxnSpPr>
            <a:stCxn id="49" idx="4"/>
            <a:endCxn id="20" idx="0"/>
          </p:cNvCxnSpPr>
          <p:nvPr/>
        </p:nvCxnSpPr>
        <p:spPr>
          <a:xfrm flipH="1">
            <a:off x="3424384" y="4192673"/>
            <a:ext cx="1" cy="40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31" idx="1"/>
          </p:cNvCxnSpPr>
          <p:nvPr/>
        </p:nvCxnSpPr>
        <p:spPr>
          <a:xfrm>
            <a:off x="3429000" y="7269567"/>
            <a:ext cx="1796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1" idx="0"/>
          </p:cNvCxnSpPr>
          <p:nvPr/>
        </p:nvCxnSpPr>
        <p:spPr>
          <a:xfrm flipV="1">
            <a:off x="6005880" y="2804652"/>
            <a:ext cx="0" cy="4100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62999" y="2330007"/>
            <a:ext cx="3127386" cy="28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Programme du déstockage</a:t>
            </a:r>
            <a:endParaRPr lang="fr-FR" sz="1200" i="1" dirty="0"/>
          </a:p>
        </p:txBody>
      </p:sp>
      <p:sp>
        <p:nvSpPr>
          <p:cNvPr id="60" name="Rectangle à coins arrondis 59"/>
          <p:cNvSpPr/>
          <p:nvPr/>
        </p:nvSpPr>
        <p:spPr>
          <a:xfrm>
            <a:off x="53276" y="7532218"/>
            <a:ext cx="1863000" cy="57667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Test 2 : les conditions souhaité ne sont pas respecté</a:t>
            </a:r>
            <a:endParaRPr lang="fr-FR" sz="1200" dirty="0"/>
          </a:p>
        </p:txBody>
      </p:sp>
      <p:cxnSp>
        <p:nvCxnSpPr>
          <p:cNvPr id="57" name="Connecteur droit avec flèche 56"/>
          <p:cNvCxnSpPr>
            <a:endCxn id="60" idx="3"/>
          </p:cNvCxnSpPr>
          <p:nvPr/>
        </p:nvCxnSpPr>
        <p:spPr>
          <a:xfrm flipH="1">
            <a:off x="1916276" y="7820556"/>
            <a:ext cx="1506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60" idx="0"/>
            <a:endCxn id="68" idx="4"/>
          </p:cNvCxnSpPr>
          <p:nvPr/>
        </p:nvCxnSpPr>
        <p:spPr>
          <a:xfrm flipH="1" flipV="1">
            <a:off x="980908" y="6146777"/>
            <a:ext cx="3868" cy="1385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189000" y="5171730"/>
            <a:ext cx="1583816" cy="97504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Initialisation des températures</a:t>
            </a:r>
            <a:endParaRPr lang="fr-FR" sz="1200" dirty="0"/>
          </a:p>
        </p:txBody>
      </p:sp>
      <p:cxnSp>
        <p:nvCxnSpPr>
          <p:cNvPr id="98" name="Connecteur droit avec flèche 97"/>
          <p:cNvCxnSpPr/>
          <p:nvPr/>
        </p:nvCxnSpPr>
        <p:spPr>
          <a:xfrm flipH="1">
            <a:off x="3429000" y="2804652"/>
            <a:ext cx="2576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68" idx="0"/>
          </p:cNvCxnSpPr>
          <p:nvPr/>
        </p:nvCxnSpPr>
        <p:spPr>
          <a:xfrm flipV="1">
            <a:off x="980908" y="4397318"/>
            <a:ext cx="3868" cy="77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984775" y="4397317"/>
            <a:ext cx="243807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65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</dc:creator>
  <cp:lastModifiedBy>FRED</cp:lastModifiedBy>
  <cp:revision>19</cp:revision>
  <dcterms:created xsi:type="dcterms:W3CDTF">2013-04-16T14:19:15Z</dcterms:created>
  <dcterms:modified xsi:type="dcterms:W3CDTF">2013-05-19T16:41:23Z</dcterms:modified>
</cp:coreProperties>
</file>