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534" y="-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1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7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46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52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10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67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43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9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DAA7-71FE-4BF2-A60C-061BE36FA989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2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9000" y="0"/>
            <a:ext cx="6480000" cy="46754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Début </a:t>
            </a:r>
            <a:r>
              <a:rPr lang="fr-FR" sz="2000" b="1" dirty="0" smtClean="0"/>
              <a:t>de la </a:t>
            </a:r>
            <a:r>
              <a:rPr lang="fr-FR" sz="2000" b="1" dirty="0" err="1" smtClean="0"/>
              <a:t>subroutine</a:t>
            </a:r>
            <a:r>
              <a:rPr lang="fr-FR" sz="2000" b="1" dirty="0" smtClean="0"/>
              <a:t> : « </a:t>
            </a:r>
            <a:r>
              <a:rPr lang="fr-FR" sz="2000" b="1" dirty="0" err="1" smtClean="0"/>
              <a:t>element</a:t>
            </a:r>
            <a:r>
              <a:rPr lang="fr-FR" sz="2000" b="1" dirty="0" smtClean="0"/>
              <a:t> »</a:t>
            </a:r>
            <a:endParaRPr lang="fr-FR" sz="2000" b="1" dirty="0"/>
          </a:p>
        </p:txBody>
      </p:sp>
      <p:cxnSp>
        <p:nvCxnSpPr>
          <p:cNvPr id="11" name="Connecteur droit avec flèche 10"/>
          <p:cNvCxnSpPr>
            <a:stCxn id="7" idx="2"/>
            <a:endCxn id="15" idx="0"/>
          </p:cNvCxnSpPr>
          <p:nvPr/>
        </p:nvCxnSpPr>
        <p:spPr>
          <a:xfrm>
            <a:off x="3429000" y="467544"/>
            <a:ext cx="0" cy="424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63000" y="891820"/>
            <a:ext cx="3132000" cy="50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Calcul des paramètres géométrique</a:t>
            </a:r>
            <a:endParaRPr lang="fr-FR" sz="1200" dirty="0" smtClean="0"/>
          </a:p>
          <a:p>
            <a:pPr algn="ctr"/>
            <a:r>
              <a:rPr lang="fr-FR" sz="1200" dirty="0" err="1" smtClean="0"/>
              <a:t>Subroutine</a:t>
            </a:r>
            <a:r>
              <a:rPr lang="fr-FR" sz="1200" i="1" dirty="0"/>
              <a:t> </a:t>
            </a:r>
            <a:r>
              <a:rPr lang="fr-FR" sz="1200" i="1" dirty="0" smtClean="0"/>
              <a:t>: « </a:t>
            </a:r>
            <a:r>
              <a:rPr lang="fr-FR" sz="1200" i="1" dirty="0" err="1"/>
              <a:t>Geometrie_simple</a:t>
            </a:r>
            <a:r>
              <a:rPr lang="fr-FR" sz="1200" i="1" dirty="0" smtClean="0"/>
              <a:t> »</a:t>
            </a:r>
            <a:endParaRPr lang="fr-FR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1863000" y="1820096"/>
            <a:ext cx="3132000" cy="756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Calcul </a:t>
            </a:r>
            <a:r>
              <a:rPr lang="fr-FR" sz="1200" dirty="0" smtClean="0"/>
              <a:t>des </a:t>
            </a:r>
            <a:r>
              <a:rPr lang="fr-FR" sz="1200" dirty="0" smtClean="0"/>
              <a:t>propriétés de l’air , convection, calcule des masses de mailles</a:t>
            </a:r>
            <a:endParaRPr lang="fr-FR" sz="1200" dirty="0" smtClean="0"/>
          </a:p>
          <a:p>
            <a:pPr algn="ctr"/>
            <a:r>
              <a:rPr lang="fr-FR" sz="1200" dirty="0" err="1" smtClean="0"/>
              <a:t>Subroutine</a:t>
            </a:r>
            <a:r>
              <a:rPr lang="fr-FR" sz="1200" dirty="0" smtClean="0"/>
              <a:t> </a:t>
            </a:r>
            <a:r>
              <a:rPr lang="fr-FR" sz="1200" dirty="0" smtClean="0"/>
              <a:t>: </a:t>
            </a:r>
            <a:r>
              <a:rPr lang="fr-FR" sz="1200" i="1" dirty="0" smtClean="0"/>
              <a:t>« </a:t>
            </a:r>
            <a:r>
              <a:rPr lang="fr-FR" sz="1200" i="1" dirty="0" err="1" smtClean="0"/>
              <a:t>rho_air</a:t>
            </a:r>
            <a:r>
              <a:rPr lang="fr-FR" sz="1200" i="1" dirty="0" smtClean="0"/>
              <a:t> », « </a:t>
            </a:r>
            <a:r>
              <a:rPr lang="fr-FR" sz="1200" i="1" dirty="0" err="1" smtClean="0"/>
              <a:t>Cp_air</a:t>
            </a:r>
            <a:r>
              <a:rPr lang="fr-FR" sz="1200" i="1" dirty="0" smtClean="0"/>
              <a:t> </a:t>
            </a:r>
            <a:r>
              <a:rPr lang="fr-FR" sz="1200" i="1" dirty="0" smtClean="0"/>
              <a:t>», « Convection », « </a:t>
            </a:r>
            <a:r>
              <a:rPr lang="fr-FR" sz="1200" i="1" dirty="0" err="1" smtClean="0"/>
              <a:t>Calcule_masse</a:t>
            </a:r>
            <a:r>
              <a:rPr lang="fr-FR" sz="1200" i="1" dirty="0" smtClean="0"/>
              <a:t> »</a:t>
            </a:r>
            <a:endParaRPr lang="fr-FR" sz="1200" i="1" dirty="0"/>
          </a:p>
        </p:txBody>
      </p:sp>
      <p:sp>
        <p:nvSpPr>
          <p:cNvPr id="19" name="Rectangle 18"/>
          <p:cNvSpPr/>
          <p:nvPr/>
        </p:nvSpPr>
        <p:spPr>
          <a:xfrm>
            <a:off x="1863000" y="3964776"/>
            <a:ext cx="3132000" cy="50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Remplissage de A et </a:t>
            </a:r>
            <a:r>
              <a:rPr lang="fr-FR" sz="1200" dirty="0" smtClean="0"/>
              <a:t>B</a:t>
            </a:r>
            <a:endParaRPr lang="fr-FR" sz="12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863000" y="5857412"/>
            <a:ext cx="3132000" cy="50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Résolution du système </a:t>
            </a:r>
            <a:r>
              <a:rPr lang="fr-FR" sz="1200" dirty="0" smtClean="0"/>
              <a:t>(T_2)</a:t>
            </a:r>
            <a:endParaRPr lang="fr-FR" sz="1200" dirty="0" smtClean="0"/>
          </a:p>
          <a:p>
            <a:pPr algn="ctr"/>
            <a:r>
              <a:rPr lang="fr-FR" sz="1200" dirty="0" err="1" smtClean="0"/>
              <a:t>Subroutine</a:t>
            </a:r>
            <a:r>
              <a:rPr lang="fr-FR" sz="1200" dirty="0"/>
              <a:t> </a:t>
            </a:r>
            <a:r>
              <a:rPr lang="fr-FR" sz="1200" i="1" dirty="0" smtClean="0"/>
              <a:t>: « Gauss1 »</a:t>
            </a:r>
            <a:endParaRPr lang="fr-FR" sz="1200" i="1" dirty="0"/>
          </a:p>
        </p:txBody>
      </p:sp>
      <p:sp>
        <p:nvSpPr>
          <p:cNvPr id="21" name="Rectangle 20"/>
          <p:cNvSpPr/>
          <p:nvPr/>
        </p:nvSpPr>
        <p:spPr>
          <a:xfrm>
            <a:off x="1863000" y="6785688"/>
            <a:ext cx="3132000" cy="50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Remplacement des températures au temps précédent : T_1=T_2</a:t>
            </a:r>
            <a:endParaRPr lang="fr-FR" sz="1200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1863000" y="7713964"/>
            <a:ext cx="3132000" cy="50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Ecriture des résultats</a:t>
            </a:r>
            <a:endParaRPr lang="fr-FR" sz="1200" dirty="0"/>
          </a:p>
        </p:txBody>
      </p:sp>
      <p:sp>
        <p:nvSpPr>
          <p:cNvPr id="28" name="Rectangle 27"/>
          <p:cNvSpPr/>
          <p:nvPr/>
        </p:nvSpPr>
        <p:spPr>
          <a:xfrm>
            <a:off x="189000" y="8642244"/>
            <a:ext cx="6480000" cy="46754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Fin </a:t>
            </a:r>
            <a:r>
              <a:rPr lang="fr-FR" sz="2000" b="1" dirty="0" smtClean="0"/>
              <a:t>de la </a:t>
            </a:r>
            <a:r>
              <a:rPr lang="fr-FR" sz="2000" b="1" dirty="0" err="1" smtClean="0"/>
              <a:t>subroutine</a:t>
            </a:r>
            <a:endParaRPr lang="fr-FR" sz="20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4995000" y="4468776"/>
            <a:ext cx="1863000" cy="42427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Si </a:t>
            </a:r>
            <a:r>
              <a:rPr lang="fr-FR" sz="1200" dirty="0" err="1" smtClean="0"/>
              <a:t>k≠Nb_iteration_espace</a:t>
            </a:r>
            <a:r>
              <a:rPr lang="fr-FR" sz="1200" dirty="0" smtClean="0"/>
              <a:t>  </a:t>
            </a:r>
          </a:p>
          <a:p>
            <a:pPr algn="ctr"/>
            <a:r>
              <a:rPr lang="az-Cyrl-AZ" sz="1200" dirty="0"/>
              <a:t>→ </a:t>
            </a:r>
            <a:r>
              <a:rPr lang="fr-FR" sz="1200" dirty="0" smtClean="0"/>
              <a:t>k</a:t>
            </a:r>
            <a:r>
              <a:rPr lang="fr-FR" sz="1200" dirty="0" smtClean="0"/>
              <a:t>=k+1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2456892" y="3000416"/>
            <a:ext cx="1944216" cy="54008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Boucle </a:t>
            </a:r>
            <a:r>
              <a:rPr lang="fr-FR" sz="1200" dirty="0" smtClean="0"/>
              <a:t>d’espace</a:t>
            </a:r>
            <a:endParaRPr lang="fr-FR" sz="1200" dirty="0" smtClean="0"/>
          </a:p>
          <a:p>
            <a:pPr algn="ctr"/>
            <a:r>
              <a:rPr lang="fr-FR" sz="1200" dirty="0" smtClean="0"/>
              <a:t>k=1</a:t>
            </a:r>
            <a:endParaRPr lang="fr-FR" sz="1200" dirty="0"/>
          </a:p>
        </p:txBody>
      </p:sp>
      <p:cxnSp>
        <p:nvCxnSpPr>
          <p:cNvPr id="40" name="Connecteur droit avec flèche 39"/>
          <p:cNvCxnSpPr>
            <a:stCxn id="15" idx="2"/>
            <a:endCxn id="17" idx="0"/>
          </p:cNvCxnSpPr>
          <p:nvPr/>
        </p:nvCxnSpPr>
        <p:spPr>
          <a:xfrm>
            <a:off x="3429000" y="1395820"/>
            <a:ext cx="0" cy="424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7" idx="2"/>
            <a:endCxn id="33" idx="0"/>
          </p:cNvCxnSpPr>
          <p:nvPr/>
        </p:nvCxnSpPr>
        <p:spPr>
          <a:xfrm>
            <a:off x="3429000" y="2576140"/>
            <a:ext cx="0" cy="424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3" idx="4"/>
            <a:endCxn id="19" idx="0"/>
          </p:cNvCxnSpPr>
          <p:nvPr/>
        </p:nvCxnSpPr>
        <p:spPr>
          <a:xfrm>
            <a:off x="3429000" y="3540500"/>
            <a:ext cx="0" cy="424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9" idx="2"/>
            <a:endCxn id="49" idx="0"/>
          </p:cNvCxnSpPr>
          <p:nvPr/>
        </p:nvCxnSpPr>
        <p:spPr>
          <a:xfrm>
            <a:off x="3429000" y="4468776"/>
            <a:ext cx="0" cy="424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0" idx="2"/>
            <a:endCxn id="21" idx="0"/>
          </p:cNvCxnSpPr>
          <p:nvPr/>
        </p:nvCxnSpPr>
        <p:spPr>
          <a:xfrm>
            <a:off x="3429000" y="6361412"/>
            <a:ext cx="0" cy="424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21" idx="2"/>
            <a:endCxn id="22" idx="0"/>
          </p:cNvCxnSpPr>
          <p:nvPr/>
        </p:nvCxnSpPr>
        <p:spPr>
          <a:xfrm>
            <a:off x="3429000" y="7289688"/>
            <a:ext cx="0" cy="424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2" idx="2"/>
            <a:endCxn id="28" idx="0"/>
          </p:cNvCxnSpPr>
          <p:nvPr/>
        </p:nvCxnSpPr>
        <p:spPr>
          <a:xfrm>
            <a:off x="3429000" y="8217964"/>
            <a:ext cx="0" cy="42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205130" y="4893052"/>
            <a:ext cx="2447739" cy="54008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Boucle </a:t>
            </a:r>
            <a:r>
              <a:rPr lang="fr-FR" sz="1200" dirty="0" smtClean="0"/>
              <a:t>d’espace</a:t>
            </a:r>
            <a:endParaRPr lang="fr-FR" sz="1200" dirty="0" smtClean="0"/>
          </a:p>
          <a:p>
            <a:pPr algn="ctr"/>
            <a:r>
              <a:rPr lang="fr-FR" sz="1200" dirty="0" smtClean="0"/>
              <a:t>k=</a:t>
            </a:r>
            <a:r>
              <a:rPr lang="fr-FR" sz="1200" dirty="0" err="1" smtClean="0"/>
              <a:t>Nb_iteration_espace</a:t>
            </a:r>
            <a:endParaRPr lang="fr-FR" sz="1200" dirty="0"/>
          </a:p>
        </p:txBody>
      </p:sp>
      <p:cxnSp>
        <p:nvCxnSpPr>
          <p:cNvPr id="71" name="Connecteur droit avec flèche 70"/>
          <p:cNvCxnSpPr>
            <a:stCxn id="49" idx="4"/>
            <a:endCxn id="20" idx="0"/>
          </p:cNvCxnSpPr>
          <p:nvPr/>
        </p:nvCxnSpPr>
        <p:spPr>
          <a:xfrm>
            <a:off x="3429000" y="5433136"/>
            <a:ext cx="0" cy="424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31" idx="1"/>
          </p:cNvCxnSpPr>
          <p:nvPr/>
        </p:nvCxnSpPr>
        <p:spPr>
          <a:xfrm>
            <a:off x="3429000" y="4680914"/>
            <a:ext cx="156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H="1">
            <a:off x="3429000" y="3752638"/>
            <a:ext cx="2497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31" idx="0"/>
          </p:cNvCxnSpPr>
          <p:nvPr/>
        </p:nvCxnSpPr>
        <p:spPr>
          <a:xfrm flipV="1">
            <a:off x="5926500" y="3752638"/>
            <a:ext cx="0" cy="71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70</Words>
  <Application>Microsoft Office PowerPoint</Application>
  <PresentationFormat>Affichage à l'écran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</dc:creator>
  <cp:lastModifiedBy>fred</cp:lastModifiedBy>
  <cp:revision>13</cp:revision>
  <dcterms:created xsi:type="dcterms:W3CDTF">2013-04-16T14:19:15Z</dcterms:created>
  <dcterms:modified xsi:type="dcterms:W3CDTF">2013-04-28T16:15:19Z</dcterms:modified>
</cp:coreProperties>
</file>