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5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48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2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7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3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1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8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97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EE0C-7A17-4EA6-8CFE-D235BFA749C6}" type="datetimeFigureOut">
              <a:rPr lang="fr-FR" smtClean="0"/>
              <a:t>28/04/2013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EC10-54C2-471F-ACEC-E49AD0A333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0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avec flèche 52"/>
          <p:cNvCxnSpPr>
            <a:endCxn id="15" idx="5"/>
          </p:cNvCxnSpPr>
          <p:nvPr/>
        </p:nvCxnSpPr>
        <p:spPr>
          <a:xfrm>
            <a:off x="1191721" y="3325076"/>
            <a:ext cx="1705542" cy="1701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187624" y="908720"/>
            <a:ext cx="676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187624" y="908720"/>
            <a:ext cx="0" cy="4824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187624" y="5733256"/>
            <a:ext cx="676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956376" y="908720"/>
            <a:ext cx="0" cy="4824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-1220279" y="908720"/>
            <a:ext cx="4824000" cy="48245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-428279" y="1700988"/>
            <a:ext cx="3240000" cy="32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-882376" y="1250988"/>
            <a:ext cx="4140000" cy="41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91721" y="2420988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619672" y="3320988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27684" y="3039107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  <a:r>
              <a:rPr lang="fr-FR" dirty="0" smtClean="0">
                <a:solidFill>
                  <a:schemeClr val="tx1"/>
                </a:solidFill>
              </a:rPr>
              <a:t>(i)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314926" y="2428638"/>
            <a:ext cx="32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264132" y="903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Nc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341929" y="1916832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264132" y="1331656"/>
            <a:ext cx="6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i+1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566173" y="31363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Air : </a:t>
            </a:r>
            <a:r>
              <a:rPr lang="fr-FR" dirty="0" err="1" smtClean="0"/>
              <a:t>Nc</a:t>
            </a:r>
            <a:r>
              <a:rPr lang="fr-FR" dirty="0" smtClean="0"/>
              <a:t> +1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2330464" y="3573016"/>
            <a:ext cx="118363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Cofalite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220279" y="908720"/>
            <a:ext cx="2407903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endCxn id="15" idx="4"/>
          </p:cNvCxnSpPr>
          <p:nvPr/>
        </p:nvCxnSpPr>
        <p:spPr>
          <a:xfrm>
            <a:off x="1191721" y="908720"/>
            <a:ext cx="0" cy="4824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2315951" y="550129"/>
            <a:ext cx="1" cy="1294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06060" y="188640"/>
            <a:ext cx="1420870" cy="3614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V_maille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341929" y="6021288"/>
            <a:ext cx="1420870" cy="3614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C_S</a:t>
            </a:r>
            <a:endParaRPr lang="fr-FR" dirty="0"/>
          </a:p>
        </p:txBody>
      </p:sp>
      <p:cxnSp>
        <p:nvCxnSpPr>
          <p:cNvPr id="43" name="Connecteur droit avec flèche 42"/>
          <p:cNvCxnSpPr>
            <a:stCxn id="41" idx="0"/>
          </p:cNvCxnSpPr>
          <p:nvPr/>
        </p:nvCxnSpPr>
        <p:spPr>
          <a:xfrm flipV="1">
            <a:off x="2052364" y="55892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55938" y="6028444"/>
            <a:ext cx="1420870" cy="3614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_S</a:t>
            </a:r>
            <a:endParaRPr lang="fr-FR" dirty="0"/>
          </a:p>
        </p:txBody>
      </p:sp>
      <p:cxnSp>
        <p:nvCxnSpPr>
          <p:cNvPr id="46" name="Connecteur droit avec flèche 45"/>
          <p:cNvCxnSpPr>
            <a:stCxn id="44" idx="0"/>
          </p:cNvCxnSpPr>
          <p:nvPr/>
        </p:nvCxnSpPr>
        <p:spPr>
          <a:xfrm flipV="1">
            <a:off x="6366373" y="5733256"/>
            <a:ext cx="0" cy="295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08338" y="186355"/>
            <a:ext cx="1420870" cy="3614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A_V</a:t>
            </a:r>
            <a:endParaRPr lang="fr-FR" dirty="0"/>
          </a:p>
        </p:txBody>
      </p:sp>
      <p:cxnSp>
        <p:nvCxnSpPr>
          <p:cNvPr id="49" name="Connecteur droit avec flèche 48"/>
          <p:cNvCxnSpPr>
            <a:stCxn id="47" idx="2"/>
          </p:cNvCxnSpPr>
          <p:nvPr/>
        </p:nvCxnSpPr>
        <p:spPr>
          <a:xfrm>
            <a:off x="6518773" y="547844"/>
            <a:ext cx="0" cy="1873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754400" y="4112976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48" y="1988840"/>
            <a:ext cx="8136904" cy="42664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-1764704" y="1988840"/>
            <a:ext cx="4273200" cy="42718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300192" y="1983458"/>
            <a:ext cx="4273200" cy="42718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611560" y="476672"/>
            <a:ext cx="2232248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619672" y="7554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5" idx="6"/>
          </p:cNvCxnSpPr>
          <p:nvPr/>
        </p:nvCxnSpPr>
        <p:spPr>
          <a:xfrm>
            <a:off x="2508496" y="4124768"/>
            <a:ext cx="37916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959932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L_entre_C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-1764704" y="1412776"/>
            <a:ext cx="226825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8640452" y="1568484"/>
            <a:ext cx="2268252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</Words>
  <Application>Microsoft Office PowerPoint</Application>
  <PresentationFormat>Affichage à l'écran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</dc:creator>
  <cp:lastModifiedBy>fred</cp:lastModifiedBy>
  <cp:revision>9</cp:revision>
  <dcterms:created xsi:type="dcterms:W3CDTF">2013-04-28T11:07:36Z</dcterms:created>
  <dcterms:modified xsi:type="dcterms:W3CDTF">2013-04-28T13:12:57Z</dcterms:modified>
</cp:coreProperties>
</file>