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ABAB-4F47-4009-A9B4-A8531413E731}" type="datetimeFigureOut">
              <a:rPr lang="fr-FR" smtClean="0"/>
              <a:t>31/05/2013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740-5078-44CC-A89F-FAF31E72EA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80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ABAB-4F47-4009-A9B4-A8531413E731}" type="datetimeFigureOut">
              <a:rPr lang="fr-FR" smtClean="0"/>
              <a:t>31/05/2013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740-5078-44CC-A89F-FAF31E72EA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00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ABAB-4F47-4009-A9B4-A8531413E731}" type="datetimeFigureOut">
              <a:rPr lang="fr-FR" smtClean="0"/>
              <a:t>31/05/2013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740-5078-44CC-A89F-FAF31E72EA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54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ABAB-4F47-4009-A9B4-A8531413E731}" type="datetimeFigureOut">
              <a:rPr lang="fr-FR" smtClean="0"/>
              <a:t>31/05/2013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740-5078-44CC-A89F-FAF31E72EA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95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ABAB-4F47-4009-A9B4-A8531413E731}" type="datetimeFigureOut">
              <a:rPr lang="fr-FR" smtClean="0"/>
              <a:t>31/05/2013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740-5078-44CC-A89F-FAF31E72EA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80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ABAB-4F47-4009-A9B4-A8531413E731}" type="datetimeFigureOut">
              <a:rPr lang="fr-FR" smtClean="0"/>
              <a:t>31/05/2013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740-5078-44CC-A89F-FAF31E72EA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37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ABAB-4F47-4009-A9B4-A8531413E731}" type="datetimeFigureOut">
              <a:rPr lang="fr-FR" smtClean="0"/>
              <a:t>31/05/2013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740-5078-44CC-A89F-FAF31E72EA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45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ABAB-4F47-4009-A9B4-A8531413E731}" type="datetimeFigureOut">
              <a:rPr lang="fr-FR" smtClean="0"/>
              <a:t>31/05/2013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740-5078-44CC-A89F-FAF31E72EA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70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ABAB-4F47-4009-A9B4-A8531413E731}" type="datetimeFigureOut">
              <a:rPr lang="fr-FR" smtClean="0"/>
              <a:t>31/05/2013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740-5078-44CC-A89F-FAF31E72EA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48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ABAB-4F47-4009-A9B4-A8531413E731}" type="datetimeFigureOut">
              <a:rPr lang="fr-FR" smtClean="0"/>
              <a:t>31/05/2013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740-5078-44CC-A89F-FAF31E72EA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26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ABAB-4F47-4009-A9B4-A8531413E731}" type="datetimeFigureOut">
              <a:rPr lang="fr-FR" smtClean="0"/>
              <a:t>31/05/2013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740-5078-44CC-A89F-FAF31E72EA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83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3ABAB-4F47-4009-A9B4-A8531413E731}" type="datetimeFigureOut">
              <a:rPr lang="fr-FR" smtClean="0"/>
              <a:t>31/05/2013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57740-5078-44CC-A89F-FAF31E72EA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67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0494" y="2561946"/>
            <a:ext cx="5112568" cy="15841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Organigramme : Données 2"/>
          <p:cNvSpPr/>
          <p:nvPr/>
        </p:nvSpPr>
        <p:spPr>
          <a:xfrm rot="16200000">
            <a:off x="1114964" y="2493551"/>
            <a:ext cx="2016224" cy="1294834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 flipV="1">
            <a:off x="1475659" y="2060848"/>
            <a:ext cx="5328589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6804248" y="2060848"/>
            <a:ext cx="108012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rganigramme : Stockage à accès direct 12"/>
          <p:cNvSpPr/>
          <p:nvPr/>
        </p:nvSpPr>
        <p:spPr>
          <a:xfrm rot="1256868">
            <a:off x="3584876" y="2956210"/>
            <a:ext cx="632505" cy="31621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rganigramme : Stockage à accès direct 13"/>
          <p:cNvSpPr/>
          <p:nvPr/>
        </p:nvSpPr>
        <p:spPr>
          <a:xfrm rot="1256868">
            <a:off x="5010524" y="2982862"/>
            <a:ext cx="632505" cy="31621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rganigramme : Stockage à accès direct 14"/>
          <p:cNvSpPr/>
          <p:nvPr/>
        </p:nvSpPr>
        <p:spPr>
          <a:xfrm rot="1256868">
            <a:off x="3584876" y="3630053"/>
            <a:ext cx="632505" cy="31621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rganigramme : Stockage à accès direct 15"/>
          <p:cNvSpPr/>
          <p:nvPr/>
        </p:nvSpPr>
        <p:spPr>
          <a:xfrm rot="1256868">
            <a:off x="5011831" y="3630053"/>
            <a:ext cx="632505" cy="31621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Stockage à accès direct 16"/>
          <p:cNvSpPr/>
          <p:nvPr/>
        </p:nvSpPr>
        <p:spPr>
          <a:xfrm rot="1256868">
            <a:off x="6344789" y="2982862"/>
            <a:ext cx="632505" cy="31621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Stockage à accès direct 17"/>
          <p:cNvSpPr/>
          <p:nvPr/>
        </p:nvSpPr>
        <p:spPr>
          <a:xfrm rot="1256868">
            <a:off x="6365274" y="3680401"/>
            <a:ext cx="632505" cy="31621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395536" y="3114316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5213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Fred</dc:creator>
  <cp:lastModifiedBy>FRED</cp:lastModifiedBy>
  <cp:revision>3</cp:revision>
  <dcterms:created xsi:type="dcterms:W3CDTF">2013-05-31T10:39:07Z</dcterms:created>
  <dcterms:modified xsi:type="dcterms:W3CDTF">2013-05-31T12:39:58Z</dcterms:modified>
</cp:coreProperties>
</file>