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7" r:id="rId6"/>
    <p:sldId id="276" r:id="rId7"/>
    <p:sldId id="266" r:id="rId8"/>
    <p:sldId id="274" r:id="rId9"/>
    <p:sldId id="273" r:id="rId10"/>
    <p:sldId id="272" r:id="rId11"/>
    <p:sldId id="270" r:id="rId12"/>
    <p:sldId id="268" r:id="rId13"/>
    <p:sldId id="271" r:id="rId14"/>
    <p:sldId id="269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A19-CF5F-4ECE-B81E-82D7250199F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AB8-2349-4668-AB4D-BC8A2E6A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A19-CF5F-4ECE-B81E-82D7250199F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AB8-2349-4668-AB4D-BC8A2E6A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5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A19-CF5F-4ECE-B81E-82D7250199F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AB8-2349-4668-AB4D-BC8A2E6A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A19-CF5F-4ECE-B81E-82D7250199F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AB8-2349-4668-AB4D-BC8A2E6A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5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A19-CF5F-4ECE-B81E-82D7250199F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AB8-2349-4668-AB4D-BC8A2E6A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5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A19-CF5F-4ECE-B81E-82D7250199F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AB8-2349-4668-AB4D-BC8A2E6A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A19-CF5F-4ECE-B81E-82D7250199F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AB8-2349-4668-AB4D-BC8A2E6A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2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A19-CF5F-4ECE-B81E-82D7250199F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AB8-2349-4668-AB4D-BC8A2E6A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5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A19-CF5F-4ECE-B81E-82D7250199F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AB8-2349-4668-AB4D-BC8A2E6A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A19-CF5F-4ECE-B81E-82D7250199F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AB8-2349-4668-AB4D-BC8A2E6A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2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FA19-CF5F-4ECE-B81E-82D7250199F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AB8-2349-4668-AB4D-BC8A2E6A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5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6FA19-CF5F-4ECE-B81E-82D7250199F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B9AB8-2349-4668-AB4D-BC8A2E6A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2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64214"/>
              </p:ext>
            </p:extLst>
          </p:nvPr>
        </p:nvGraphicFramePr>
        <p:xfrm>
          <a:off x="838200" y="609601"/>
          <a:ext cx="7543800" cy="5690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355"/>
                <a:gridCol w="1122045"/>
                <a:gridCol w="1706880"/>
                <a:gridCol w="1508760"/>
                <a:gridCol w="1508760"/>
              </a:tblGrid>
              <a:tr h="1225686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r>
                        <a:rPr lang="en-US" baseline="0" dirty="0" smtClean="0"/>
                        <a:t>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Days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71011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or recommending 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 the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011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011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01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01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01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08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07248"/>
              </p:ext>
            </p:extLst>
          </p:nvPr>
        </p:nvGraphicFramePr>
        <p:xfrm>
          <a:off x="838200" y="1332131"/>
          <a:ext cx="7543800" cy="4629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355"/>
                <a:gridCol w="1274445"/>
                <a:gridCol w="1554480"/>
                <a:gridCol w="1341120"/>
                <a:gridCol w="1676400"/>
              </a:tblGrid>
              <a:tr h="579286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r>
                        <a:rPr lang="en-US" baseline="0" dirty="0" smtClean="0"/>
                        <a:t>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Days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8595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685800"/>
            <a:ext cx="7543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Originating Office: End User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Document Type: Disbursement Voucher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3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03980"/>
              </p:ext>
            </p:extLst>
          </p:nvPr>
        </p:nvGraphicFramePr>
        <p:xfrm>
          <a:off x="838200" y="1332131"/>
          <a:ext cx="7543800" cy="4629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355"/>
                <a:gridCol w="1274445"/>
                <a:gridCol w="1554480"/>
                <a:gridCol w="1341120"/>
                <a:gridCol w="1676400"/>
              </a:tblGrid>
              <a:tr h="579286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r>
                        <a:rPr lang="en-US" baseline="0" dirty="0" smtClean="0"/>
                        <a:t>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Days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8595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685800"/>
            <a:ext cx="7543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Originating Office: End User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Document Type: Disbursement Voucher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3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4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33384"/>
              </p:ext>
            </p:extLst>
          </p:nvPr>
        </p:nvGraphicFramePr>
        <p:xfrm>
          <a:off x="838200" y="1332131"/>
          <a:ext cx="7543800" cy="521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355"/>
                <a:gridCol w="1274445"/>
                <a:gridCol w="1554480"/>
                <a:gridCol w="1341120"/>
                <a:gridCol w="1676400"/>
              </a:tblGrid>
              <a:tr h="579286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r>
                        <a:rPr lang="en-US" baseline="0" dirty="0" smtClean="0"/>
                        <a:t>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Days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8595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Recommending 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Pre-audit &amp; signature</a:t>
                      </a:r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 processing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preparation of check/online</a:t>
                      </a:r>
                      <a:r>
                        <a:rPr lang="en-US" baseline="0" dirty="0" smtClean="0"/>
                        <a:t> payment/for release</a:t>
                      </a:r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685800"/>
            <a:ext cx="7543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Originating Office: End User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Document Type: Disbursement Voucher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3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7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5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39105"/>
              </p:ext>
            </p:extLst>
          </p:nvPr>
        </p:nvGraphicFramePr>
        <p:xfrm>
          <a:off x="838200" y="1676399"/>
          <a:ext cx="7543800" cy="4684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355"/>
                <a:gridCol w="1122045"/>
                <a:gridCol w="1706880"/>
                <a:gridCol w="1508760"/>
                <a:gridCol w="1508760"/>
              </a:tblGrid>
              <a:tr h="579286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r>
                        <a:rPr lang="en-US" baseline="0" dirty="0" smtClean="0"/>
                        <a:t>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Days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8595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 Chief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or recommending 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685800"/>
            <a:ext cx="7543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Originating Office: End User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Document Type: Purchase Request (Small Value)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69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36854"/>
              </p:ext>
            </p:extLst>
          </p:nvPr>
        </p:nvGraphicFramePr>
        <p:xfrm>
          <a:off x="838200" y="1676399"/>
          <a:ext cx="7543800" cy="4719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355"/>
                <a:gridCol w="1122045"/>
                <a:gridCol w="1706880"/>
                <a:gridCol w="1508760"/>
                <a:gridCol w="1508760"/>
              </a:tblGrid>
              <a:tr h="579286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r>
                        <a:rPr lang="en-US" baseline="0" dirty="0" smtClean="0"/>
                        <a:t>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Days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8595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 Chairperson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signature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Procurement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685800"/>
            <a:ext cx="7543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Originating Office: Procurement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Document Type: Request for Quotation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91991"/>
              </p:ext>
            </p:extLst>
          </p:nvPr>
        </p:nvGraphicFramePr>
        <p:xfrm>
          <a:off x="838200" y="1676399"/>
          <a:ext cx="7543800" cy="4664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355"/>
                <a:gridCol w="1274445"/>
                <a:gridCol w="1554480"/>
                <a:gridCol w="1508760"/>
                <a:gridCol w="1508760"/>
              </a:tblGrid>
              <a:tr h="579286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r>
                        <a:rPr lang="en-US" baseline="0" dirty="0" smtClean="0"/>
                        <a:t>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Days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8595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Signature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Procurement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685800"/>
            <a:ext cx="7543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Originating Office: End User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Document Type: BAC Resolution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4394"/>
              </p:ext>
            </p:extLst>
          </p:nvPr>
        </p:nvGraphicFramePr>
        <p:xfrm>
          <a:off x="865909" y="1348080"/>
          <a:ext cx="7543800" cy="5553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355"/>
                <a:gridCol w="1274445"/>
                <a:gridCol w="1554480"/>
                <a:gridCol w="1508760"/>
                <a:gridCol w="1508760"/>
              </a:tblGrid>
              <a:tr h="579286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r>
                        <a:rPr lang="en-US" baseline="0" dirty="0" smtClean="0"/>
                        <a:t>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Days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5029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initial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pre-audit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Budget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budget</a:t>
                      </a:r>
                      <a:r>
                        <a:rPr lang="en-US" baseline="0" dirty="0" smtClean="0"/>
                        <a:t> obligation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signature</a:t>
                      </a:r>
                      <a:r>
                        <a:rPr lang="en-US" baseline="0" dirty="0" smtClean="0"/>
                        <a:t> of accountant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Procurement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receiving of supplier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MMS &amp; COA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685800"/>
            <a:ext cx="7543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Originating Office: End User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Document Type: Purchase Order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38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48080"/>
              </p:ext>
            </p:extLst>
          </p:nvPr>
        </p:nvGraphicFramePr>
        <p:xfrm>
          <a:off x="865909" y="1348080"/>
          <a:ext cx="7543800" cy="582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355"/>
                <a:gridCol w="1274445"/>
                <a:gridCol w="1554480"/>
                <a:gridCol w="1508760"/>
                <a:gridCol w="1508760"/>
              </a:tblGrid>
              <a:tr h="579286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r>
                        <a:rPr lang="en-US" baseline="0" dirty="0" smtClean="0"/>
                        <a:t>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Days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5029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filing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Concerned</a:t>
                      </a:r>
                      <a:r>
                        <a:rPr lang="en-US" baseline="0" dirty="0" smtClean="0"/>
                        <a:t> 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inspection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Inspection and Acceptance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Concerned 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signature of IAR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signature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 acceptance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685800"/>
            <a:ext cx="7543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Originating Office: End User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Document Type: Notice of Delivery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3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494288"/>
              </p:ext>
            </p:extLst>
          </p:nvPr>
        </p:nvGraphicFramePr>
        <p:xfrm>
          <a:off x="838200" y="1332131"/>
          <a:ext cx="7543800" cy="521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355"/>
                <a:gridCol w="1274445"/>
                <a:gridCol w="1554480"/>
                <a:gridCol w="1341120"/>
                <a:gridCol w="1676400"/>
              </a:tblGrid>
              <a:tr h="579286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r>
                        <a:rPr lang="en-US" baseline="0" dirty="0" smtClean="0"/>
                        <a:t>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Days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8595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Recommending 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Pre-audit &amp; signature</a:t>
                      </a:r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 processing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preparation of check/online</a:t>
                      </a:r>
                      <a:r>
                        <a:rPr lang="en-US" baseline="0" dirty="0" smtClean="0"/>
                        <a:t> payment/for release</a:t>
                      </a:r>
                      <a:endParaRPr lang="en-US" dirty="0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Destination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685800"/>
            <a:ext cx="7543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Originating Office: End User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Document Type: Disbursement Voucher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38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9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4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465</Words>
  <Application>Microsoft Office PowerPoint</Application>
  <PresentationFormat>On-screen Show (4:3)</PresentationFormat>
  <Paragraphs>197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6</cp:revision>
  <dcterms:created xsi:type="dcterms:W3CDTF">2018-11-06T02:29:36Z</dcterms:created>
  <dcterms:modified xsi:type="dcterms:W3CDTF">2018-11-06T02:56:52Z</dcterms:modified>
</cp:coreProperties>
</file>