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6F135-1AA0-45EB-8767-AC0A6B2683F6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1C37-E8BD-4E43-BF46-C86C4234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277" y="2456410"/>
            <a:ext cx="10529657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u="sng" dirty="0" smtClean="0"/>
              <a:t>INVENTORY SCHEDULE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Hospital memorandum no. </a:t>
            </a:r>
            <a:r>
              <a:rPr lang="en-US" sz="3200" smtClean="0"/>
              <a:t>2018-0021 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DATED </a:t>
            </a:r>
            <a:r>
              <a:rPr lang="en-US" sz="3200" dirty="0" smtClean="0"/>
              <a:t>JUNE 27, 2018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900" smtClean="0"/>
              <a:t>SEPTEMBER </a:t>
            </a:r>
            <a:r>
              <a:rPr lang="en-US" sz="4900" smtClean="0"/>
              <a:t>03 - 07</a:t>
            </a:r>
            <a:r>
              <a:rPr lang="en-US" sz="4900" dirty="0" smtClean="0"/>
              <a:t>, 2018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512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717" y="2522913"/>
            <a:ext cx="9756573" cy="361526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COMMISSION </a:t>
            </a:r>
            <a:r>
              <a:rPr lang="en-US" sz="2400" b="1" dirty="0">
                <a:solidFill>
                  <a:schemeClr val="tx1"/>
                </a:solidFill>
              </a:rPr>
              <a:t>ON AUDIT (COA) </a:t>
            </a:r>
            <a:r>
              <a:rPr lang="en-US" sz="2400" b="1" dirty="0" smtClean="0">
                <a:solidFill>
                  <a:schemeClr val="tx1"/>
                </a:solidFill>
              </a:rPr>
              <a:t>OFFICE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ACCOUNTING </a:t>
            </a:r>
            <a:r>
              <a:rPr lang="en-US" sz="2400" b="1" dirty="0" smtClean="0">
                <a:solidFill>
                  <a:schemeClr val="tx1"/>
                </a:solidFill>
              </a:rPr>
              <a:t>DEPARTMENT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LABORATORY MEDICINE </a:t>
            </a:r>
            <a:r>
              <a:rPr lang="en-US" sz="2400" b="1" dirty="0" smtClean="0">
                <a:solidFill>
                  <a:schemeClr val="tx1"/>
                </a:solidFill>
              </a:rPr>
              <a:t>– BACTERIOLOGY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SURGERY WARD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PROCUREMENT OFFICE / BAC </a:t>
            </a:r>
            <a:r>
              <a:rPr lang="en-US" sz="2400" b="1" dirty="0" smtClean="0">
                <a:solidFill>
                  <a:schemeClr val="tx1"/>
                </a:solidFill>
              </a:rPr>
              <a:t>OFFICE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PAYWARD </a:t>
            </a:r>
            <a:r>
              <a:rPr lang="en-US" sz="2400" b="1" dirty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chemeClr val="tx1"/>
                </a:solidFill>
              </a:rPr>
              <a:t>INFIRMARY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CHIEF FINANCE </a:t>
            </a:r>
            <a:r>
              <a:rPr lang="en-US" sz="2400" b="1" dirty="0" smtClean="0">
                <a:solidFill>
                  <a:schemeClr val="tx1"/>
                </a:solidFill>
              </a:rPr>
              <a:t>OFFICE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TUMOR </a:t>
            </a:r>
            <a:r>
              <a:rPr lang="en-US" sz="2400" b="1" dirty="0" smtClean="0">
                <a:solidFill>
                  <a:schemeClr val="tx1"/>
                </a:solidFill>
              </a:rPr>
              <a:t>CLINIC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DEPARTMENT OF SURGERY </a:t>
            </a:r>
            <a:r>
              <a:rPr lang="en-US" sz="2400" b="1" dirty="0" smtClean="0">
                <a:solidFill>
                  <a:schemeClr val="tx1"/>
                </a:solidFill>
              </a:rPr>
              <a:t>OFFICE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DEPARTMENT OF OB-GYNECOLOGY </a:t>
            </a:r>
            <a:r>
              <a:rPr lang="en-US" sz="2400" b="1" dirty="0" smtClean="0">
                <a:solidFill>
                  <a:schemeClr val="tx1"/>
                </a:solidFill>
              </a:rPr>
              <a:t>OFFICE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7731" y="507076"/>
            <a:ext cx="7822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September 03, 2018</a:t>
            </a:r>
          </a:p>
        </p:txBody>
      </p:sp>
    </p:spTree>
    <p:extLst>
      <p:ext uri="{BB962C8B-B14F-4D97-AF65-F5344CB8AC3E}">
        <p14:creationId xmlns:p14="http://schemas.microsoft.com/office/powerpoint/2010/main" val="28202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pPr algn="ctr"/>
            <a:r>
              <a:rPr lang="en-PH" sz="4000" dirty="0" smtClean="0"/>
              <a:t>SEPTEMBER 04, 2018</a:t>
            </a:r>
            <a:endParaRPr lang="en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39538"/>
            <a:ext cx="8534400" cy="361526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HUMAN RESOURCES DEPARTMENT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OFFICE OF THE MEDICAL CENTER CHIEF II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LABORATORY MEDICINE – CLINICAL MICROSCOPY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SURGERY WARD </a:t>
            </a:r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PEDIA WARD 1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PHILHEALTH WARD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CHIEF </a:t>
            </a:r>
            <a:r>
              <a:rPr lang="en-US" sz="2400" b="1" dirty="0" smtClean="0">
                <a:solidFill>
                  <a:schemeClr val="tx1"/>
                </a:solidFill>
              </a:rPr>
              <a:t>ADMINISTRATIVE OFFICE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CASH MANAGEMENT DEPARTMENT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ADMITTING and INFORMATION DEPARTMENT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DEPARTMENT OF </a:t>
            </a:r>
            <a:r>
              <a:rPr lang="en-US" sz="2400" b="1" dirty="0" smtClean="0">
                <a:solidFill>
                  <a:schemeClr val="tx1"/>
                </a:solidFill>
              </a:rPr>
              <a:t>PEDIATRICS OFFICE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99641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pPr algn="ctr"/>
            <a:r>
              <a:rPr lang="en-PH" sz="4000" dirty="0" smtClean="0"/>
              <a:t>SEPTEMBER 05, 2018</a:t>
            </a:r>
            <a:endParaRPr lang="en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39538"/>
            <a:ext cx="8534400" cy="361526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NET OFFICE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HEMODIALYSIS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DELIVERY ROOM / OB-DR / LR / OR / RR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MEDICINE WARD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PEDIA WARD 2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PICU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MEDICAL SOCIAL WORK DEPARTMENT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CHIEF NURSE OFFICE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HEART STATION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DEPARTMENT OF </a:t>
            </a:r>
            <a:r>
              <a:rPr lang="en-US" sz="2400" b="1" dirty="0" smtClean="0">
                <a:solidFill>
                  <a:schemeClr val="tx1"/>
                </a:solidFill>
              </a:rPr>
              <a:t>DERMATOLOGY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19292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pPr algn="ctr"/>
            <a:r>
              <a:rPr lang="en-PH" sz="4000" dirty="0" smtClean="0"/>
              <a:t>SEPTEMBER 06, 2018</a:t>
            </a:r>
            <a:endParaRPr lang="en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39538"/>
            <a:ext cx="8534400" cy="361526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OPD ANIMAL BITE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DEPARTMENT OF ANESTHESIOLOGY OFFICE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ICU-CCU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RECOVERY ROOM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RADIOTHERAPY / COBALT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BUDGET DEPARTMENT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QMS OFFICE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CHIEF TRAINING OFFICE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ENGINEERING and FACILITIES MANAGEMENT DEPARTMENT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NICU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66091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pPr algn="ctr"/>
            <a:r>
              <a:rPr lang="en-PH" sz="4000" dirty="0" smtClean="0"/>
              <a:t>SEPTEMBER 07, 2018</a:t>
            </a:r>
            <a:endParaRPr lang="en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39538"/>
            <a:ext cx="8534400" cy="361526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OB MAIN WARD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DEPARTMENT OF INTERNAL MEDICINE OFFICE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IMCU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EYE TRAINING and FACILITIES CENTER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PMRU (REHAB)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OB ANNEX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OPD PEDIA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HIMD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DEPARTMENT OF ORL-HNS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LABORATORY MEDICINE – GENERAL LABORATORY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8987998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184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INVENTORY SCHEDULE Hospital memorandum no. 2018-0021  DATED JUNE 27, 2018   SEPTEMBER 03 - 07, 2018</vt:lpstr>
      <vt:lpstr>PowerPoint Presentation</vt:lpstr>
      <vt:lpstr>SEPTEMBER 04, 2018</vt:lpstr>
      <vt:lpstr>SEPTEMBER 05, 2018</vt:lpstr>
      <vt:lpstr>SEPTEMBER 06, 2018</vt:lpstr>
      <vt:lpstr>SEPTEMBER 07,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team for September 03, 2018</dc:title>
  <dc:creator>LINO MMD</dc:creator>
  <cp:lastModifiedBy>JANE</cp:lastModifiedBy>
  <cp:revision>12</cp:revision>
  <dcterms:created xsi:type="dcterms:W3CDTF">2018-08-31T00:51:00Z</dcterms:created>
  <dcterms:modified xsi:type="dcterms:W3CDTF">2018-09-01T00:38:18Z</dcterms:modified>
</cp:coreProperties>
</file>