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4" r:id="rId1"/>
  </p:sldMasterIdLst>
  <p:notesMasterIdLst>
    <p:notesMasterId r:id="rId7"/>
  </p:notesMasterIdLst>
  <p:sldIdLst>
    <p:sldId id="256" r:id="rId2"/>
    <p:sldId id="260" r:id="rId3"/>
    <p:sldId id="261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6F135-1AA0-45EB-8767-AC0A6B2683F6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E1C37-E8BD-4E43-BF46-C86C42349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42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417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490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4131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432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4041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030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923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85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956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677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0558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138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623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178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4798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16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81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7" r:id="rId13"/>
    <p:sldLayoutId id="2147483838" r:id="rId14"/>
    <p:sldLayoutId id="2147483839" r:id="rId15"/>
    <p:sldLayoutId id="214748384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277" y="2456410"/>
            <a:ext cx="10529657" cy="297180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u="sng" dirty="0" smtClean="0"/>
              <a:t>INVENTORY SCHEDULE</a:t>
            </a: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sz="3200" dirty="0" smtClean="0"/>
              <a:t>Hospital memorandum no. 2018-0021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DATED </a:t>
            </a:r>
            <a:r>
              <a:rPr lang="en-US" sz="3200" dirty="0" smtClean="0"/>
              <a:t>JUNE 27, 2018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4900" dirty="0" smtClean="0"/>
              <a:t>SEPTEMBER </a:t>
            </a:r>
            <a:r>
              <a:rPr lang="en-US" sz="4900" dirty="0" smtClean="0"/>
              <a:t>10</a:t>
            </a:r>
            <a:r>
              <a:rPr lang="en-US" sz="4900" dirty="0" smtClean="0"/>
              <a:t> - 13, </a:t>
            </a:r>
            <a:r>
              <a:rPr lang="en-US" sz="4900" dirty="0" smtClean="0"/>
              <a:t>2018</a:t>
            </a:r>
            <a:endParaRPr lang="en-US" sz="4900" dirty="0"/>
          </a:p>
        </p:txBody>
      </p:sp>
    </p:spTree>
    <p:extLst>
      <p:ext uri="{BB962C8B-B14F-4D97-AF65-F5344CB8AC3E}">
        <p14:creationId xmlns:p14="http://schemas.microsoft.com/office/powerpoint/2010/main" val="51221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1782" y="1949335"/>
            <a:ext cx="9756573" cy="3615267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OPD OB-GYNE</a:t>
            </a:r>
            <a:endParaRPr lang="en-US" sz="2400" b="1" dirty="0" smtClean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DEPARTMENT OF RADIOLOGY / X-RAY</a:t>
            </a:r>
            <a:endParaRPr lang="en-US" sz="2400" b="1" dirty="0" smtClean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OPD CENTRAL REGISTRATION</a:t>
            </a:r>
            <a:endParaRPr lang="en-US" sz="2400" b="1" dirty="0" smtClean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OPD SURGERY</a:t>
            </a:r>
            <a:endParaRPr lang="en-US" sz="2400" b="1" dirty="0" smtClean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OB-ER</a:t>
            </a:r>
            <a:endParaRPr lang="en-US" sz="2400" b="1" dirty="0" smtClean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LABORATORY MEDICINE - HISTOPATH</a:t>
            </a:r>
            <a:endParaRPr lang="en-US" sz="2400" b="1" dirty="0" smtClean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DEPARTMENT OF NUCLEAR MEDICINE</a:t>
            </a:r>
            <a:endParaRPr lang="en-US" sz="2400" b="1" dirty="0" smtClean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OPD TB-DOTS</a:t>
            </a:r>
            <a:endParaRPr lang="en-US" sz="2400" b="1" dirty="0" smtClean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GENERAL SERVICES DEPARTMENT</a:t>
            </a:r>
            <a:endParaRPr lang="en-US" sz="2400" b="1" dirty="0" smtClean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LABORATORY MEDICINE – BLOOD BANK</a:t>
            </a:r>
            <a:endParaRPr lang="en-US" sz="2400" b="1" dirty="0">
              <a:solidFill>
                <a:schemeClr val="tx1"/>
              </a:solidFill>
            </a:endParaRPr>
          </a:p>
          <a:p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87731" y="507076"/>
            <a:ext cx="7822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/>
              <a:t>September </a:t>
            </a:r>
            <a:r>
              <a:rPr lang="en-US" sz="4000" u="sng" dirty="0" smtClean="0"/>
              <a:t>10, </a:t>
            </a:r>
            <a:r>
              <a:rPr lang="en-US" sz="4000" u="sng" dirty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82028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598" y="706581"/>
            <a:ext cx="8534400" cy="806335"/>
          </a:xfrm>
        </p:spPr>
        <p:txBody>
          <a:bodyPr/>
          <a:lstStyle/>
          <a:p>
            <a:pPr algn="ctr"/>
            <a:r>
              <a:rPr lang="en-PH" sz="4000" dirty="0" smtClean="0"/>
              <a:t>SEPTEMBER 11, 2018</a:t>
            </a:r>
            <a:endParaRPr lang="en-PH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5844" y="1924396"/>
            <a:ext cx="8449901" cy="3615267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LABORATORY MEDICINE – </a:t>
            </a:r>
            <a:r>
              <a:rPr lang="en-US" sz="2400" b="1" dirty="0" smtClean="0">
                <a:solidFill>
                  <a:schemeClr val="tx1"/>
                </a:solidFill>
              </a:rPr>
              <a:t>HEMATOLOGY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LABORATORY MEDICINE – </a:t>
            </a:r>
            <a:r>
              <a:rPr lang="en-US" sz="2400" b="1" dirty="0" smtClean="0">
                <a:solidFill>
                  <a:schemeClr val="tx1"/>
                </a:solidFill>
              </a:rPr>
              <a:t>OPD EXTRACTION ROOM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NUTRITION and DIETETICS SERVICE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OPD MINOR OR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CC-IHOM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LABORATORY MEDICINE – </a:t>
            </a:r>
            <a:r>
              <a:rPr lang="en-US" sz="2400" b="1" dirty="0" smtClean="0">
                <a:solidFill>
                  <a:schemeClr val="tx1"/>
                </a:solidFill>
              </a:rPr>
              <a:t>PATHOLOGY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MATERIALS MANAGEMENT DEPARTMENT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BILLING and CLAIMS DEPARTMENT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LABORATORY MEDICINE – </a:t>
            </a:r>
            <a:r>
              <a:rPr lang="en-US" sz="2400" b="1" dirty="0" smtClean="0">
                <a:solidFill>
                  <a:schemeClr val="tx1"/>
                </a:solidFill>
              </a:rPr>
              <a:t>DRUG TESTING 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HEMB</a:t>
            </a:r>
            <a:endParaRPr lang="en-US" sz="2400" b="1" dirty="0">
              <a:solidFill>
                <a:schemeClr val="tx1"/>
              </a:solidFill>
            </a:endParaRPr>
          </a:p>
          <a:p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199641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157" y="673331"/>
            <a:ext cx="8534400" cy="1507067"/>
          </a:xfrm>
        </p:spPr>
        <p:txBody>
          <a:bodyPr/>
          <a:lstStyle/>
          <a:p>
            <a:pPr algn="ctr"/>
            <a:r>
              <a:rPr lang="en-PH" sz="4000" dirty="0" smtClean="0"/>
              <a:t>SEPTEMBER 12, 2018</a:t>
            </a:r>
            <a:endParaRPr lang="en-PH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5157" y="1550323"/>
            <a:ext cx="8534400" cy="3615267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CENTRAL SUPPLY and STERILIZATION DEPARTMENT (CSSD)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LABORATORY MEDICINE – </a:t>
            </a:r>
            <a:r>
              <a:rPr lang="en-US" sz="2400" b="1" dirty="0" smtClean="0">
                <a:solidFill>
                  <a:schemeClr val="tx1"/>
                </a:solidFill>
              </a:rPr>
              <a:t>ER LAB EXTENSION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OPD MEDICINE CLINIC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TOXICOLOGY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LABORATORY MEDICINE – </a:t>
            </a:r>
            <a:r>
              <a:rPr lang="en-US" sz="2400" b="1" dirty="0" smtClean="0">
                <a:solidFill>
                  <a:schemeClr val="tx1"/>
                </a:solidFill>
              </a:rPr>
              <a:t>CLINICAL CHEMISTRY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EMERGENCY ROOM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OPD HEAD OFFICE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LABORATORY MEDICINE – </a:t>
            </a:r>
            <a:r>
              <a:rPr lang="en-US" sz="2400" b="1" dirty="0" smtClean="0">
                <a:solidFill>
                  <a:schemeClr val="tx1"/>
                </a:solidFill>
              </a:rPr>
              <a:t>TOXICOLOGY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CANCER REGISTRY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PHARMACY MAIN and ER SATELLITE</a:t>
            </a:r>
            <a:endParaRPr lang="en-US" sz="2400" b="1" dirty="0">
              <a:solidFill>
                <a:schemeClr val="tx1"/>
              </a:solidFill>
            </a:endParaRPr>
          </a:p>
          <a:p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119292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033" y="648393"/>
            <a:ext cx="8534400" cy="1507067"/>
          </a:xfrm>
        </p:spPr>
        <p:txBody>
          <a:bodyPr/>
          <a:lstStyle/>
          <a:p>
            <a:pPr algn="ctr"/>
            <a:r>
              <a:rPr lang="en-PH" sz="4000" dirty="0" smtClean="0"/>
              <a:t>SEPTEMBER 13, 2018</a:t>
            </a:r>
            <a:endParaRPr lang="en-PH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5033" y="1874520"/>
            <a:ext cx="8534400" cy="3615267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SUPPLY CHAIN MANAGEMENT OFFICE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SECURITY OFFICE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OPD FAMILY PLANNING 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CMPS OFFICE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OPD PUBLIC HEALTH UNIT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POISON CONTROL UNIT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LABORATORY MEDICINE – </a:t>
            </a:r>
            <a:r>
              <a:rPr lang="en-US" sz="2400" b="1" dirty="0" smtClean="0">
                <a:solidFill>
                  <a:schemeClr val="tx1"/>
                </a:solidFill>
              </a:rPr>
              <a:t>SEROLOGY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DENTAL CLINIC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OPD FAMILY MEDICINE 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MENTAL HYGIENE</a:t>
            </a:r>
            <a:endParaRPr lang="en-US" sz="2400" b="1" dirty="0">
              <a:solidFill>
                <a:schemeClr val="tx1"/>
              </a:solidFill>
            </a:endParaRPr>
          </a:p>
          <a:p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266091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125</TotalTime>
  <Words>152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Wisp</vt:lpstr>
      <vt:lpstr>INVENTORY SCHEDULE Hospital memorandum no. 2018-0021  DATED JUNE 27, 2018   SEPTEMBER 10 - 13, 2018</vt:lpstr>
      <vt:lpstr>PowerPoint Presentation</vt:lpstr>
      <vt:lpstr>SEPTEMBER 11, 2018</vt:lpstr>
      <vt:lpstr>SEPTEMBER 12, 2018</vt:lpstr>
      <vt:lpstr>SEPTEMBER 13, 2018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team for September 03, 2018</dc:title>
  <dc:creator>LINO MMD</dc:creator>
  <cp:lastModifiedBy>JANE</cp:lastModifiedBy>
  <cp:revision>17</cp:revision>
  <dcterms:created xsi:type="dcterms:W3CDTF">2018-08-31T00:51:00Z</dcterms:created>
  <dcterms:modified xsi:type="dcterms:W3CDTF">2018-09-01T01:02:49Z</dcterms:modified>
</cp:coreProperties>
</file>