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C271-757F-413C-B661-1A3A94EDE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949C5-06F8-4F85-8C48-DBE385B04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0AC12-1C7E-4878-90A6-8760E200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6EBC-5A3C-4A92-8AB5-39F635424556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A950D-7678-4126-BAF3-3394783AF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8113D-7E06-4E71-8BDF-BC15A69C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E327-2941-4035-84B1-1DE908688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71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1FCD4-A5B3-40D2-A04F-5E7500A80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988CA-8309-4BA4-B6A2-374EA8F16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6ED03-CEB7-4146-A49B-53D886685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6EBC-5A3C-4A92-8AB5-39F635424556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A0DDA-7A8F-4EA5-A993-C82F8C48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BC90B-371C-4B55-8B00-60CEB0B0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E327-2941-4035-84B1-1DE908688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02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8F7360-DD48-40D5-B7D3-65C440C73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6DB6E-61BB-4E73-97D1-F23B3F0C6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4ED1F-2A4C-43D7-8A0B-C5F5769D5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6EBC-5A3C-4A92-8AB5-39F635424556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0112-485C-434B-A04C-701655A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B6DFA-4BF0-4C20-81CD-708909FC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E327-2941-4035-84B1-1DE908688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35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A249-D950-4A0F-88EC-9805BD5B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E134A-A951-4A65-AD84-79402D4CF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6F4A2-2EBA-4D17-BB39-C46A8500B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6EBC-5A3C-4A92-8AB5-39F635424556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F84BD-C680-4F1B-9BDC-4FA462D5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2F954-856A-40D1-B7C1-5C6A22053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E327-2941-4035-84B1-1DE908688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82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D7B54-EDF9-4C2E-B703-C4CF48BD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16152-A1A5-4561-8F17-01DB854F6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AAAF4-07D3-4CB7-8AB7-184AE5FB4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6EBC-5A3C-4A92-8AB5-39F635424556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CD5D9-6657-496B-B359-1398B759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07CC3-28BA-47DA-A4B3-A3AA1C2C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E327-2941-4035-84B1-1DE908688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280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EE4A-208A-442A-895D-3360705D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0810B-28F2-495F-8169-CB85812B8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9F5DA-BB95-43C9-BCDB-DA02D5A02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37152-7877-46FF-96E9-3CB12E7C0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6EBC-5A3C-4A92-8AB5-39F635424556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2C1F4-D451-40E5-921F-AB3BFDB72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EDA77-7B43-4632-9A81-0DF0BFE6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E327-2941-4035-84B1-1DE908688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572A-0F48-42DF-8CF9-9FE9E8EDD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C62F9-8AB9-4777-935E-B71FA828C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DDBF5-1B27-40EB-8DF8-16B2D6316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E5D1CC-E4FF-46FA-BDE5-61EBA52D9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13F96-75A2-4605-946C-AF6D36D34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14E87-4883-4354-9295-0A12831DE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6EBC-5A3C-4A92-8AB5-39F635424556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0884BC-C404-4753-93D9-AAD5353D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D5772-52C4-4BEF-B48F-FAEC7A374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E327-2941-4035-84B1-1DE908688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66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8FDD6-AF83-4A47-B78F-23DAA18F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DA55D5-0D8A-409D-A483-ED071A45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6EBC-5A3C-4A92-8AB5-39F635424556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2C2CB9-933C-4F63-97D8-58BFC610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4F587-256F-483E-AD98-666D309D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E327-2941-4035-84B1-1DE908688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51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78FF3-4E6E-4F31-87E4-DD97BA91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6EBC-5A3C-4A92-8AB5-39F635424556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915D4-826A-4163-A8B7-7F66C2E9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1C589-4CFD-4B77-8C6C-A692AF31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E327-2941-4035-84B1-1DE908688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33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D4A88-66B9-40AB-BE11-E614607A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6B073-1DFD-4540-9A1F-6B66FAA33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70AE1-1BA6-445E-85C9-78372BF02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CF918-E9F7-4D1C-9D49-37330A8C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6EBC-5A3C-4A92-8AB5-39F635424556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69519-3A2E-46FC-A5E1-E0AC70FA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EEAE8-7D00-47FA-8D06-E973C3DA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E327-2941-4035-84B1-1DE908688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18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77913-A8B3-471A-A919-2E0F53A0B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011281-A6D2-4E22-935D-9D96ED956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3EA01-61EB-40C8-B478-E01641E8F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50CDF-13C7-468B-BEF4-8E16687D5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6EBC-5A3C-4A92-8AB5-39F635424556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55EF9-D7CF-4C33-B529-7047990F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D7893-C8DF-4E16-A0AF-D0000FA9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E327-2941-4035-84B1-1DE908688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40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658F4-929B-4FD1-B72C-E192EAF81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307A4-CD50-4BD1-A4A1-C18E0AE1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E2A38-276F-4DB6-BD25-2CEC343DE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A6EBC-5A3C-4A92-8AB5-39F635424556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6B2BF-D732-4B7A-98D1-F4B8C52ED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A53B6-BCFB-4B2A-9D65-9647E36E4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FE327-2941-4035-84B1-1DE908688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20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A3BDF642-7611-46C9-83AD-75D01E112C2B}"/>
              </a:ext>
            </a:extLst>
          </p:cNvPr>
          <p:cNvGrpSpPr/>
          <p:nvPr/>
        </p:nvGrpSpPr>
        <p:grpSpPr>
          <a:xfrm>
            <a:off x="3206338" y="846117"/>
            <a:ext cx="4230504" cy="2071749"/>
            <a:chOff x="3206338" y="846117"/>
            <a:chExt cx="4230504" cy="207174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AE77BE-2856-4AEC-A16C-3EC16CC16A30}"/>
                </a:ext>
              </a:extLst>
            </p:cNvPr>
            <p:cNvSpPr/>
            <p:nvPr/>
          </p:nvSpPr>
          <p:spPr>
            <a:xfrm>
              <a:off x="4616055" y="2277582"/>
              <a:ext cx="554161" cy="521524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A6D7D817-D3DE-4F9D-A9B3-9AEB6065FFA0}"/>
                </a:ext>
              </a:extLst>
            </p:cNvPr>
            <p:cNvSpPr/>
            <p:nvPr/>
          </p:nvSpPr>
          <p:spPr>
            <a:xfrm rot="16200000">
              <a:off x="3277590" y="1009403"/>
              <a:ext cx="1246909" cy="920337"/>
            </a:xfrm>
            <a:prstGeom prst="trapezoid">
              <a:avLst>
                <a:gd name="adj" fmla="val 4241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8EAFC7-2725-467A-AC29-0137E925344A}"/>
                </a:ext>
              </a:extLst>
            </p:cNvPr>
            <p:cNvSpPr/>
            <p:nvPr/>
          </p:nvSpPr>
          <p:spPr>
            <a:xfrm>
              <a:off x="4574489" y="2342901"/>
              <a:ext cx="554161" cy="52152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rapezoid 4">
              <a:extLst>
                <a:ext uri="{FF2B5EF4-FFF2-40B4-BE49-F238E27FC236}">
                  <a16:creationId xmlns:a16="http://schemas.microsoft.com/office/drawing/2014/main" id="{1DE88988-A5ED-403D-9C49-FF1A64E95C26}"/>
                </a:ext>
              </a:extLst>
            </p:cNvPr>
            <p:cNvSpPr/>
            <p:nvPr/>
          </p:nvSpPr>
          <p:spPr>
            <a:xfrm rot="5400000">
              <a:off x="5261772" y="1573479"/>
              <a:ext cx="1246909" cy="920337"/>
            </a:xfrm>
            <a:prstGeom prst="trapezoid">
              <a:avLst>
                <a:gd name="adj" fmla="val 4241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FA8575-AE52-4E37-B080-5107CA4E9B9F}"/>
                </a:ext>
              </a:extLst>
            </p:cNvPr>
            <p:cNvSpPr/>
            <p:nvPr/>
          </p:nvSpPr>
          <p:spPr>
            <a:xfrm>
              <a:off x="3206338" y="846117"/>
              <a:ext cx="89065" cy="124690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D1A86D-904F-45A3-9B2E-3D0F76202AA7}"/>
                </a:ext>
              </a:extLst>
            </p:cNvPr>
            <p:cNvSpPr/>
            <p:nvPr/>
          </p:nvSpPr>
          <p:spPr>
            <a:xfrm>
              <a:off x="4532923" y="2396342"/>
              <a:ext cx="554161" cy="5215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Real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4B32AB-F957-4B73-BCDB-C6628CC9F954}"/>
                </a:ext>
              </a:extLst>
            </p:cNvPr>
            <p:cNvSpPr/>
            <p:nvPr/>
          </p:nvSpPr>
          <p:spPr>
            <a:xfrm>
              <a:off x="4616055" y="1090049"/>
              <a:ext cx="554161" cy="521524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31EB65-6A91-4493-B02A-E368F662A3C3}"/>
                </a:ext>
              </a:extLst>
            </p:cNvPr>
            <p:cNvSpPr/>
            <p:nvPr/>
          </p:nvSpPr>
          <p:spPr>
            <a:xfrm>
              <a:off x="4574489" y="1155368"/>
              <a:ext cx="554161" cy="52152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407914C-06C5-4BDB-83B2-758BAC896169}"/>
                </a:ext>
              </a:extLst>
            </p:cNvPr>
            <p:cNvSpPr/>
            <p:nvPr/>
          </p:nvSpPr>
          <p:spPr>
            <a:xfrm>
              <a:off x="4532923" y="1208809"/>
              <a:ext cx="554161" cy="5215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Fake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29880B-7F28-4F1F-9DEA-8D4A257C32BA}"/>
                </a:ext>
              </a:extLst>
            </p:cNvPr>
            <p:cNvSpPr txBox="1"/>
            <p:nvPr/>
          </p:nvSpPr>
          <p:spPr>
            <a:xfrm>
              <a:off x="5603739" y="1879758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Critic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E3139C9-B152-487E-BDF5-E79A962CBB0B}"/>
                </a:ext>
              </a:extLst>
            </p:cNvPr>
            <p:cNvSpPr txBox="1"/>
            <p:nvPr/>
          </p:nvSpPr>
          <p:spPr>
            <a:xfrm>
              <a:off x="3428586" y="1318143"/>
              <a:ext cx="932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Generator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AE5E4A-3236-4959-9487-C6FF75626818}"/>
                </a:ext>
              </a:extLst>
            </p:cNvPr>
            <p:cNvCxnSpPr>
              <a:stCxn id="13" idx="2"/>
              <a:endCxn id="7" idx="0"/>
            </p:cNvCxnSpPr>
            <p:nvPr/>
          </p:nvCxnSpPr>
          <p:spPr>
            <a:xfrm>
              <a:off x="4810004" y="1730333"/>
              <a:ext cx="0" cy="666009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2A5E646-086C-4EEE-863E-251B255F62A4}"/>
                </a:ext>
              </a:extLst>
            </p:cNvPr>
            <p:cNvCxnSpPr>
              <a:endCxn id="5" idx="2"/>
            </p:cNvCxnSpPr>
            <p:nvPr/>
          </p:nvCxnSpPr>
          <p:spPr>
            <a:xfrm>
              <a:off x="4810003" y="2033647"/>
              <a:ext cx="61505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69C3B6F-92CF-4D47-82A6-C7A320EA4AA6}"/>
                </a:ext>
              </a:extLst>
            </p:cNvPr>
            <p:cNvCxnSpPr>
              <a:stCxn id="6" idx="3"/>
              <a:endCxn id="15" idx="1"/>
            </p:cNvCxnSpPr>
            <p:nvPr/>
          </p:nvCxnSpPr>
          <p:spPr>
            <a:xfrm>
              <a:off x="3295403" y="1469572"/>
              <a:ext cx="133183" cy="24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F0ED0D8-F9D2-46BA-966B-E8E2A28DF3F0}"/>
                </a:ext>
              </a:extLst>
            </p:cNvPr>
            <p:cNvCxnSpPr>
              <a:stCxn id="5" idx="0"/>
            </p:cNvCxnSpPr>
            <p:nvPr/>
          </p:nvCxnSpPr>
          <p:spPr>
            <a:xfrm flipV="1">
              <a:off x="6345395" y="2033646"/>
              <a:ext cx="14447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69CDF0-F405-49F8-A7F8-D60D2FD607F9}"/>
                </a:ext>
              </a:extLst>
            </p:cNvPr>
            <p:cNvCxnSpPr>
              <a:stCxn id="15" idx="3"/>
              <a:endCxn id="13" idx="1"/>
            </p:cNvCxnSpPr>
            <p:nvPr/>
          </p:nvCxnSpPr>
          <p:spPr>
            <a:xfrm flipV="1">
              <a:off x="4361213" y="1469571"/>
              <a:ext cx="171710" cy="24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8AC9B9-AE65-49AF-A3B3-384B6B36CA7F}"/>
                </a:ext>
              </a:extLst>
            </p:cNvPr>
            <p:cNvSpPr txBox="1"/>
            <p:nvPr/>
          </p:nvSpPr>
          <p:spPr>
            <a:xfrm>
              <a:off x="3262195" y="1898994"/>
              <a:ext cx="565606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solidFill>
                    <a:schemeClr val="bg2">
                      <a:lumMod val="50000"/>
                    </a:schemeClr>
                  </a:solidFill>
                </a:rPr>
                <a:t>Latent (noise) vector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7DBF300-2EC0-4362-87EB-6021CEFC1C5A}"/>
                </a:ext>
              </a:extLst>
            </p:cNvPr>
            <p:cNvSpPr txBox="1"/>
            <p:nvPr/>
          </p:nvSpPr>
          <p:spPr>
            <a:xfrm>
              <a:off x="6373118" y="1801727"/>
              <a:ext cx="10637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Prediction</a:t>
              </a:r>
            </a:p>
            <a:p>
              <a:pPr algn="ctr"/>
              <a:r>
                <a:rPr lang="en-GB" sz="1400" dirty="0"/>
                <a:t>Loss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8948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Grimmett</dc:creator>
  <cp:lastModifiedBy>Max Grimmett</cp:lastModifiedBy>
  <cp:revision>4</cp:revision>
  <dcterms:created xsi:type="dcterms:W3CDTF">2021-03-01T08:34:45Z</dcterms:created>
  <dcterms:modified xsi:type="dcterms:W3CDTF">2021-03-01T14:37:11Z</dcterms:modified>
</cp:coreProperties>
</file>