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8229600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orient="horz" pos="794" userDrawn="1">
          <p15:clr>
            <a:srgbClr val="A4A3A4"/>
          </p15:clr>
        </p15:guide>
        <p15:guide id="3" orient="horz" pos="2042" userDrawn="1">
          <p15:clr>
            <a:srgbClr val="A4A3A4"/>
          </p15:clr>
        </p15:guide>
        <p15:guide id="4" orient="horz" pos="2267" userDrawn="1">
          <p15:clr>
            <a:srgbClr val="A4A3A4"/>
          </p15:clr>
        </p15:guide>
        <p15:guide id="5" orient="horz" pos="3628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  <p15:guide id="7" orient="horz" pos="114" userDrawn="1">
          <p15:clr>
            <a:srgbClr val="A4A3A4"/>
          </p15:clr>
        </p15:guide>
        <p15:guide id="8" orient="horz" pos="3515" userDrawn="1">
          <p15:clr>
            <a:srgbClr val="A4A3A4"/>
          </p15:clr>
        </p15:guide>
        <p15:guide id="9" pos="163" userDrawn="1">
          <p15:clr>
            <a:srgbClr val="A4A3A4"/>
          </p15:clr>
        </p15:guide>
        <p15:guide id="10" pos="5021" userDrawn="1">
          <p15:clr>
            <a:srgbClr val="A4A3A4"/>
          </p15:clr>
        </p15:guide>
        <p15:guide id="11" pos="2673" userDrawn="1">
          <p15:clr>
            <a:srgbClr val="A4A3A4"/>
          </p15:clr>
        </p15:guide>
        <p15:guide id="12" pos="2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03">
          <p15:clr>
            <a:srgbClr val="A4A3A4"/>
          </p15:clr>
        </p15:guide>
        <p15:guide id="2" orient="horz" pos="5057">
          <p15:clr>
            <a:srgbClr val="A4A3A4"/>
          </p15:clr>
        </p15:guide>
        <p15:guide id="3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EB"/>
    <a:srgbClr val="FAFAF9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39"/>
    <p:restoredTop sz="94715"/>
  </p:normalViewPr>
  <p:slideViewPr>
    <p:cSldViewPr showGuides="1">
      <p:cViewPr>
        <p:scale>
          <a:sx n="124" d="100"/>
          <a:sy n="124" d="100"/>
        </p:scale>
        <p:origin x="1312" y="40"/>
      </p:cViewPr>
      <p:guideLst>
        <p:guide orient="horz" pos="567"/>
        <p:guide orient="horz" pos="794"/>
        <p:guide orient="horz" pos="2042"/>
        <p:guide orient="horz" pos="2267"/>
        <p:guide orient="horz" pos="3628"/>
        <p:guide orient="horz" pos="3968"/>
        <p:guide orient="horz" pos="114"/>
        <p:guide orient="horz" pos="3515"/>
        <p:guide pos="163"/>
        <p:guide pos="5021"/>
        <p:guide pos="2673"/>
        <p:guide pos="25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03"/>
        <p:guide orient="horz" pos="505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7232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7232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787864" y="4716016"/>
            <a:ext cx="5665472" cy="3797523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1116013"/>
            <a:ext cx="4356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716016"/>
            <a:ext cx="6048672" cy="38164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05224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05224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‹#›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04813" y="5580063"/>
            <a:ext cx="61198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Bild 7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85" y="3"/>
            <a:ext cx="3108160" cy="6480175"/>
          </a:xfrm>
          <a:prstGeom prst="rect">
            <a:avLst/>
          </a:prstGeom>
        </p:spPr>
      </p:pic>
      <p:sp>
        <p:nvSpPr>
          <p:cNvPr id="50" name="Titel 1"/>
          <p:cNvSpPr>
            <a:spLocks noGrp="1"/>
          </p:cNvSpPr>
          <p:nvPr>
            <p:ph type="ctrTitle" hasCustomPrompt="1"/>
          </p:nvPr>
        </p:nvSpPr>
        <p:spPr>
          <a:xfrm>
            <a:off x="1157862" y="1890104"/>
            <a:ext cx="4500063" cy="539994"/>
          </a:xfrm>
          <a:prstGeom prst="rect">
            <a:avLst/>
          </a:prstGeom>
        </p:spPr>
        <p:txBody>
          <a:bodyPr wrap="none" tIns="0" bIns="54000" anchor="b" anchorCtr="0"/>
          <a:lstStyle>
            <a:lvl1pPr>
              <a:lnSpc>
                <a:spcPts val="3332"/>
              </a:lnSpc>
              <a:defRPr sz="3332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 bearbeiten</a:t>
            </a:r>
          </a:p>
        </p:txBody>
      </p:sp>
      <p:sp>
        <p:nvSpPr>
          <p:cNvPr id="51" name="Untertitel 2"/>
          <p:cNvSpPr>
            <a:spLocks noGrp="1"/>
          </p:cNvSpPr>
          <p:nvPr>
            <p:ph type="subTitle" idx="1"/>
          </p:nvPr>
        </p:nvSpPr>
        <p:spPr>
          <a:xfrm>
            <a:off x="1157862" y="2430097"/>
            <a:ext cx="4500063" cy="2339714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4999"/>
              </a:lnSpc>
              <a:spcBef>
                <a:spcPts val="0"/>
              </a:spcBef>
              <a:spcAft>
                <a:spcPts val="0"/>
              </a:spcAft>
              <a:buNone/>
              <a:defRPr sz="4443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63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9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7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8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43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8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52" name="Gruppieren 69"/>
          <p:cNvGrpSpPr>
            <a:grpSpLocks noChangeAspect="1"/>
          </p:cNvGrpSpPr>
          <p:nvPr userDrawn="1"/>
        </p:nvGrpSpPr>
        <p:grpSpPr>
          <a:xfrm>
            <a:off x="257181" y="360211"/>
            <a:ext cx="1505841" cy="809901"/>
            <a:chOff x="7081838" y="144463"/>
            <a:chExt cx="1871662" cy="719137"/>
          </a:xfrm>
        </p:grpSpPr>
        <p:sp>
          <p:nvSpPr>
            <p:cNvPr id="5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4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5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6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7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8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3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6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7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8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9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70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71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</p:grpSp>
    </p:spTree>
    <p:extLst>
      <p:ext uri="{BB962C8B-B14F-4D97-AF65-F5344CB8AC3E}">
        <p14:creationId xmlns:p14="http://schemas.microsoft.com/office/powerpoint/2010/main" val="18833190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89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half" idx="1"/>
          </p:nvPr>
        </p:nvSpPr>
        <p:spPr>
          <a:xfrm>
            <a:off x="256558" y="1529769"/>
            <a:ext cx="3729257" cy="414088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243792" y="1529771"/>
            <a:ext cx="3729260" cy="189087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2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243792" y="3779776"/>
            <a:ext cx="3729260" cy="189087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3" name="Datumsplatzhalter 5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C056026F-1588-4FB1-8845-F95DAFF0F3E9}" type="datetime1">
              <a:rPr lang="de-DE" smtClean="0"/>
              <a:t>19.03.25</a:t>
            </a:fld>
            <a:endParaRPr lang="de-DE"/>
          </a:p>
        </p:txBody>
      </p:sp>
      <p:sp>
        <p:nvSpPr>
          <p:cNvPr id="14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sz="quarter"/>
          </p:nvPr>
        </p:nvSpPr>
        <p:spPr>
          <a:xfrm>
            <a:off x="2186630" y="361113"/>
            <a:ext cx="5785795" cy="8089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"/>
          </p:nvPr>
        </p:nvSpPr>
        <p:spPr>
          <a:xfrm>
            <a:off x="256556" y="1529771"/>
            <a:ext cx="3729257" cy="189087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2"/>
          </p:nvPr>
        </p:nvSpPr>
        <p:spPr>
          <a:xfrm>
            <a:off x="4243792" y="1529771"/>
            <a:ext cx="3729260" cy="189087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4"/>
          <p:cNvSpPr>
            <a:spLocks noGrp="1"/>
          </p:cNvSpPr>
          <p:nvPr>
            <p:ph sz="quarter" idx="3"/>
          </p:nvPr>
        </p:nvSpPr>
        <p:spPr>
          <a:xfrm>
            <a:off x="266610" y="3779776"/>
            <a:ext cx="3719204" cy="189087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4"/>
          </p:nvPr>
        </p:nvSpPr>
        <p:spPr>
          <a:xfrm>
            <a:off x="4243792" y="3779776"/>
            <a:ext cx="3729260" cy="189087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umsplatzhalter 6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85E37377-EED6-47C3-9B1D-CF36F0FCD8B4}" type="datetime1">
              <a:rPr lang="de-DE" smtClean="0"/>
              <a:t>19.03.25</a:t>
            </a:fld>
            <a:endParaRPr lang="de-DE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86630" y="361116"/>
            <a:ext cx="5785795" cy="809323"/>
          </a:xfrm>
        </p:spPr>
        <p:txBody>
          <a:bodyPr anchor="b"/>
          <a:lstStyle>
            <a:lvl1pPr algn="l">
              <a:defRPr sz="3332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258032" y="1529768"/>
            <a:ext cx="7714391" cy="368954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  <a:lvl2pPr marL="634794" indent="0">
              <a:buNone/>
              <a:defRPr sz="3888"/>
            </a:lvl2pPr>
            <a:lvl3pPr marL="1269589" indent="0">
              <a:buNone/>
              <a:defRPr sz="3332"/>
            </a:lvl3pPr>
            <a:lvl4pPr marL="1904383" indent="0">
              <a:buNone/>
              <a:defRPr sz="2777"/>
            </a:lvl4pPr>
            <a:lvl5pPr marL="2539178" indent="0">
              <a:buNone/>
              <a:defRPr sz="2777"/>
            </a:lvl5pPr>
            <a:lvl6pPr marL="3173972" indent="0">
              <a:buNone/>
              <a:defRPr sz="2777"/>
            </a:lvl6pPr>
            <a:lvl7pPr marL="3808767" indent="0">
              <a:buNone/>
              <a:defRPr sz="2777"/>
            </a:lvl7pPr>
            <a:lvl8pPr marL="4443561" indent="0">
              <a:buNone/>
              <a:defRPr sz="2777"/>
            </a:lvl8pPr>
            <a:lvl9pPr marL="5078355" indent="0">
              <a:buNone/>
              <a:defRPr sz="2777"/>
            </a:lvl9pPr>
          </a:lstStyle>
          <a:p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256555" y="5220115"/>
            <a:ext cx="7714391" cy="449945"/>
          </a:xfrm>
        </p:spPr>
        <p:txBody>
          <a:bodyPr anchor="ctr" anchorCtr="0"/>
          <a:lstStyle>
            <a:lvl1pPr marL="0" indent="0">
              <a:buNone/>
              <a:defRPr sz="1945"/>
            </a:lvl1pPr>
            <a:lvl2pPr marL="634794" indent="0">
              <a:buNone/>
              <a:defRPr sz="1666"/>
            </a:lvl2pPr>
            <a:lvl3pPr marL="1269589" indent="0">
              <a:buNone/>
              <a:defRPr sz="1390"/>
            </a:lvl3pPr>
            <a:lvl4pPr marL="1904383" indent="0">
              <a:buNone/>
              <a:defRPr sz="1250"/>
            </a:lvl4pPr>
            <a:lvl5pPr marL="2539178" indent="0">
              <a:buNone/>
              <a:defRPr sz="1250"/>
            </a:lvl5pPr>
            <a:lvl6pPr marL="3173972" indent="0">
              <a:buNone/>
              <a:defRPr sz="1250"/>
            </a:lvl6pPr>
            <a:lvl7pPr marL="3808767" indent="0">
              <a:buNone/>
              <a:defRPr sz="1250"/>
            </a:lvl7pPr>
            <a:lvl8pPr marL="4443561" indent="0">
              <a:buNone/>
              <a:defRPr sz="1250"/>
            </a:lvl8pPr>
            <a:lvl9pPr marL="5078355" indent="0">
              <a:buNone/>
              <a:defRPr sz="12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6B01E8E8-8A29-4D85-A2C3-6995032989B7}" type="datetime1">
              <a:rPr lang="de-DE" smtClean="0"/>
              <a:t>19.03.25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9901"/>
          </a:xfrm>
        </p:spPr>
        <p:txBody>
          <a:bodyPr anchor="b"/>
          <a:lstStyle>
            <a:lvl1pPr algn="l">
              <a:defRPr sz="3332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257762" y="1529766"/>
            <a:ext cx="5271501" cy="4139493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  <a:lvl2pPr marL="634794" indent="0">
              <a:buNone/>
              <a:defRPr sz="3888"/>
            </a:lvl2pPr>
            <a:lvl3pPr marL="1269589" indent="0">
              <a:buNone/>
              <a:defRPr sz="3332"/>
            </a:lvl3pPr>
            <a:lvl4pPr marL="1904383" indent="0">
              <a:buNone/>
              <a:defRPr sz="2777"/>
            </a:lvl4pPr>
            <a:lvl5pPr marL="2539178" indent="0">
              <a:buNone/>
              <a:defRPr sz="2777"/>
            </a:lvl5pPr>
            <a:lvl6pPr marL="3173972" indent="0">
              <a:buNone/>
              <a:defRPr sz="2777"/>
            </a:lvl6pPr>
            <a:lvl7pPr marL="3808767" indent="0">
              <a:buNone/>
              <a:defRPr sz="2777"/>
            </a:lvl7pPr>
            <a:lvl8pPr marL="4443561" indent="0">
              <a:buNone/>
              <a:defRPr sz="2777"/>
            </a:lvl8pPr>
            <a:lvl9pPr marL="5078355" indent="0">
              <a:buNone/>
              <a:defRPr sz="2777"/>
            </a:lvl9pPr>
          </a:lstStyle>
          <a:p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5786440" y="1529766"/>
            <a:ext cx="2186609" cy="4139493"/>
          </a:xfrm>
        </p:spPr>
        <p:txBody>
          <a:bodyPr/>
          <a:lstStyle>
            <a:lvl1pPr marL="0" indent="0">
              <a:buNone/>
              <a:defRPr sz="1945"/>
            </a:lvl1pPr>
            <a:lvl2pPr marL="634794" indent="0">
              <a:buNone/>
              <a:defRPr sz="1666"/>
            </a:lvl2pPr>
            <a:lvl3pPr marL="1269589" indent="0">
              <a:buNone/>
              <a:defRPr sz="1390"/>
            </a:lvl3pPr>
            <a:lvl4pPr marL="1904383" indent="0">
              <a:buNone/>
              <a:defRPr sz="1250"/>
            </a:lvl4pPr>
            <a:lvl5pPr marL="2539178" indent="0">
              <a:buNone/>
              <a:defRPr sz="1250"/>
            </a:lvl5pPr>
            <a:lvl6pPr marL="3173972" indent="0">
              <a:buNone/>
              <a:defRPr sz="1250"/>
            </a:lvl6pPr>
            <a:lvl7pPr marL="3808767" indent="0">
              <a:buNone/>
              <a:defRPr sz="1250"/>
            </a:lvl7pPr>
            <a:lvl8pPr marL="4443561" indent="0">
              <a:buNone/>
              <a:defRPr sz="1250"/>
            </a:lvl8pPr>
            <a:lvl9pPr marL="5078355" indent="0">
              <a:buNone/>
              <a:defRPr sz="125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3CA6A51E-5224-4001-A6A1-6147DB41844D}" type="datetime1">
              <a:rPr lang="de-DE" smtClean="0"/>
              <a:t>19.03.25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9901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257763" y="1529768"/>
            <a:ext cx="1671363" cy="189087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  <a:lvl2pPr marL="634794" indent="0">
              <a:buNone/>
              <a:defRPr sz="3888"/>
            </a:lvl2pPr>
            <a:lvl3pPr marL="1269589" indent="0">
              <a:buNone/>
              <a:defRPr sz="3332"/>
            </a:lvl3pPr>
            <a:lvl4pPr marL="1904383" indent="0">
              <a:buNone/>
              <a:defRPr sz="2777"/>
            </a:lvl4pPr>
            <a:lvl5pPr marL="2539178" indent="0">
              <a:buNone/>
              <a:defRPr sz="2777"/>
            </a:lvl5pPr>
            <a:lvl6pPr marL="3173972" indent="0">
              <a:buNone/>
              <a:defRPr sz="2777"/>
            </a:lvl6pPr>
            <a:lvl7pPr marL="3808767" indent="0">
              <a:buNone/>
              <a:defRPr sz="2777"/>
            </a:lvl7pPr>
            <a:lvl8pPr marL="4443561" indent="0">
              <a:buNone/>
              <a:defRPr sz="2777"/>
            </a:lvl8pPr>
            <a:lvl9pPr marL="5078355" indent="0">
              <a:buNone/>
              <a:defRPr sz="2777"/>
            </a:lvl9pPr>
          </a:lstStyle>
          <a:p>
            <a:endParaRPr lang="de-DE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2185989" y="1529766"/>
            <a:ext cx="5787058" cy="4139493"/>
          </a:xfrm>
        </p:spPr>
        <p:txBody>
          <a:bodyPr numCol="2" spcCol="216000"/>
          <a:lstStyle>
            <a:lvl1pPr marL="0" indent="0">
              <a:buNone/>
              <a:defRPr sz="1945"/>
            </a:lvl1pPr>
            <a:lvl2pPr marL="634794" indent="0">
              <a:buNone/>
              <a:defRPr sz="1666"/>
            </a:lvl2pPr>
            <a:lvl3pPr marL="1269589" indent="0">
              <a:buNone/>
              <a:defRPr sz="1390"/>
            </a:lvl3pPr>
            <a:lvl4pPr marL="1904383" indent="0">
              <a:buNone/>
              <a:defRPr sz="1250"/>
            </a:lvl4pPr>
            <a:lvl5pPr marL="2539178" indent="0">
              <a:buNone/>
              <a:defRPr sz="1250"/>
            </a:lvl5pPr>
            <a:lvl6pPr marL="3173972" indent="0">
              <a:buNone/>
              <a:defRPr sz="1250"/>
            </a:lvl6pPr>
            <a:lvl7pPr marL="3808767" indent="0">
              <a:buNone/>
              <a:defRPr sz="1250"/>
            </a:lvl7pPr>
            <a:lvl8pPr marL="4443561" indent="0">
              <a:buNone/>
              <a:defRPr sz="1250"/>
            </a:lvl8pPr>
            <a:lvl9pPr marL="5078355" indent="0">
              <a:buNone/>
              <a:defRPr sz="125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0C1259EA-2A08-45BF-9248-C0AD7AEF30D3}" type="datetime1">
              <a:rPr lang="de-DE" smtClean="0"/>
              <a:t>19.03.25</a:t>
            </a:fld>
            <a:endParaRPr lang="de-DE"/>
          </a:p>
        </p:txBody>
      </p:sp>
      <p:sp>
        <p:nvSpPr>
          <p:cNvPr id="14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56558" y="3779776"/>
            <a:ext cx="1672567" cy="1890876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548F520C-6F56-480F-8597-220998799912}" type="datetime1">
              <a:rPr lang="de-DE" smtClean="0"/>
              <a:t>19.03.25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1259928"/>
            <a:ext cx="8229600" cy="5220251"/>
          </a:xfrm>
          <a:prstGeom prst="rect">
            <a:avLst/>
          </a:prstGeom>
          <a:noFill/>
        </p:spPr>
        <p:txBody>
          <a:bodyPr lIns="1368000" tIns="864000" rIns="1440000"/>
          <a:lstStyle>
            <a:lvl1pPr marL="0" indent="0">
              <a:lnSpc>
                <a:spcPts val="4443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734509" algn="l"/>
              </a:tabLst>
              <a:defRPr sz="3888" cap="all" baseline="0">
                <a:latin typeface="Exo 2 Semi Bold" pitchFamily="50" charset="0"/>
              </a:defRPr>
            </a:lvl1pPr>
          </a:lstStyle>
          <a:p>
            <a:pPr lvl="0"/>
            <a:r>
              <a:rPr lang="de-DE" dirty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21361" y="3600304"/>
            <a:ext cx="3729257" cy="15297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45" baseline="0">
                <a:latin typeface="+mn-lt"/>
              </a:defRPr>
            </a:lvl1pPr>
          </a:lstStyle>
          <a:p>
            <a:pPr lvl="0"/>
            <a:r>
              <a:rPr lang="de-DE" dirty="0"/>
              <a:t>Durch Klicken Autor/Adresse/Kontaktdaten hinzufügen</a:t>
            </a:r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57181" y="6570049"/>
            <a:ext cx="771439" cy="359956"/>
          </a:xfrm>
          <a:prstGeom prst="rect">
            <a:avLst/>
          </a:prstGeom>
        </p:spPr>
        <p:txBody>
          <a:bodyPr/>
          <a:lstStyle/>
          <a:p>
            <a:fld id="{30A2658B-9DCA-4C61-BE60-88DEF3D1D478}" type="datetime1">
              <a:rPr lang="de-DE" smtClean="0"/>
              <a:t>19.03.25</a:t>
            </a:fld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1864521" y="6570091"/>
            <a:ext cx="4500063" cy="3599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7458135" y="6570049"/>
            <a:ext cx="514291" cy="359956"/>
          </a:xfrm>
          <a:prstGeom prst="rect">
            <a:avLst/>
          </a:prstGeom>
        </p:spPr>
        <p:txBody>
          <a:bodyPr/>
          <a:lstStyle/>
          <a:p>
            <a:fld id="{527F1E04-A1A3-475C-A843-CFD0985386EF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8" name="Gruppieren 30"/>
          <p:cNvGrpSpPr>
            <a:grpSpLocks noChangeAspect="1"/>
          </p:cNvGrpSpPr>
          <p:nvPr userDrawn="1"/>
        </p:nvGrpSpPr>
        <p:grpSpPr>
          <a:xfrm>
            <a:off x="257181" y="360211"/>
            <a:ext cx="1505841" cy="809901"/>
            <a:chOff x="7081838" y="144463"/>
            <a:chExt cx="1871662" cy="719137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0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1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2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3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4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8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9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2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3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4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5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6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7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</p:grpSp>
      <p:sp>
        <p:nvSpPr>
          <p:cNvPr id="48" name="Freeform 7"/>
          <p:cNvSpPr>
            <a:spLocks noChangeAspect="1"/>
          </p:cNvSpPr>
          <p:nvPr userDrawn="1"/>
        </p:nvSpPr>
        <p:spPr bwMode="auto">
          <a:xfrm>
            <a:off x="1157287" y="1"/>
            <a:ext cx="7072313" cy="6479206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126969" tIns="63483" rIns="126969" bIns="63483" numCol="1" anchor="t" anchorCtr="0" compatLnSpc="1">
            <a:prstTxWarp prst="textNoShape">
              <a:avLst/>
            </a:prstTxWarp>
          </a:bodyPr>
          <a:lstStyle/>
          <a:p>
            <a:endParaRPr lang="de-DE" sz="2501"/>
          </a:p>
        </p:txBody>
      </p:sp>
    </p:spTree>
    <p:extLst>
      <p:ext uri="{BB962C8B-B14F-4D97-AF65-F5344CB8AC3E}">
        <p14:creationId xmlns:p14="http://schemas.microsoft.com/office/powerpoint/2010/main" val="16273392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89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6" y="1530107"/>
            <a:ext cx="7714391" cy="413949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EE1C2234-98B7-49F4-85EF-8DAF56499769}" type="datetime1">
              <a:rPr lang="de-DE" smtClean="0"/>
              <a:t>19.03.25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>
            <a:off x="6043613" y="1529768"/>
            <a:ext cx="1929434" cy="4140882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6559" y="1529768"/>
            <a:ext cx="5528647" cy="413949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B5406BC5-04D9-4099-9923-D3D721330691}" type="datetime1">
              <a:rPr lang="de-DE" smtClean="0"/>
              <a:t>19.03.25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89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58032" y="1530568"/>
            <a:ext cx="7714391" cy="413949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288921BD-6B3C-47BC-83C4-1C45CD0812D9}" type="datetime1">
              <a:rPr lang="de-DE" smtClean="0"/>
              <a:t>19.03.25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57181" y="6570049"/>
            <a:ext cx="771439" cy="359956"/>
          </a:xfrm>
          <a:prstGeom prst="rect">
            <a:avLst/>
          </a:prstGeom>
        </p:spPr>
        <p:txBody>
          <a:bodyPr/>
          <a:lstStyle/>
          <a:p>
            <a:fld id="{30A2658B-9DCA-4C61-BE60-88DEF3D1D478}" type="datetime1">
              <a:rPr lang="de-DE" smtClean="0"/>
              <a:t>19.03.25</a:t>
            </a:fld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1864521" y="6570091"/>
            <a:ext cx="4500063" cy="3599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7458135" y="6570049"/>
            <a:ext cx="514291" cy="359956"/>
          </a:xfrm>
          <a:prstGeom prst="rect">
            <a:avLst/>
          </a:prstGeom>
        </p:spPr>
        <p:txBody>
          <a:bodyPr/>
          <a:lstStyle/>
          <a:p>
            <a:fld id="{527F1E04-A1A3-475C-A843-CFD0985386E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2"/>
          <p:cNvSpPr>
            <a:spLocks noGrp="1"/>
          </p:cNvSpPr>
          <p:nvPr>
            <p:ph type="body" idx="1"/>
          </p:nvPr>
        </p:nvSpPr>
        <p:spPr>
          <a:xfrm>
            <a:off x="1157931" y="1980144"/>
            <a:ext cx="5785795" cy="449945"/>
          </a:xfrm>
        </p:spPr>
        <p:txBody>
          <a:bodyPr wrap="none" bIns="0" anchor="b" anchorCtr="0"/>
          <a:lstStyle>
            <a:lvl1pPr marL="0" indent="0">
              <a:lnSpc>
                <a:spcPts val="3332"/>
              </a:lnSpc>
              <a:spcBef>
                <a:spcPts val="0"/>
              </a:spcBef>
              <a:spcAft>
                <a:spcPts val="0"/>
              </a:spcAft>
              <a:buNone/>
              <a:defRPr sz="3888" cap="all" baseline="0">
                <a:solidFill>
                  <a:schemeClr val="accent1"/>
                </a:solidFill>
                <a:latin typeface="+mj-lt"/>
              </a:defRPr>
            </a:lvl1pPr>
            <a:lvl2pPr marL="634794" indent="0">
              <a:buNone/>
              <a:defRPr sz="2501">
                <a:solidFill>
                  <a:schemeClr val="tx1">
                    <a:tint val="75000"/>
                  </a:schemeClr>
                </a:solidFill>
              </a:defRPr>
            </a:lvl2pPr>
            <a:lvl3pPr marL="1269589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3pPr>
            <a:lvl4pPr marL="1904383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4pPr>
            <a:lvl5pPr marL="2539178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5pPr>
            <a:lvl6pPr marL="3173972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6pPr>
            <a:lvl7pPr marL="3808767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7pPr>
            <a:lvl8pPr marL="4443561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8pPr>
            <a:lvl9pPr marL="5078355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1" name="Titel 1"/>
          <p:cNvSpPr>
            <a:spLocks noGrp="1"/>
          </p:cNvSpPr>
          <p:nvPr>
            <p:ph type="title"/>
          </p:nvPr>
        </p:nvSpPr>
        <p:spPr>
          <a:xfrm>
            <a:off x="1157217" y="2430337"/>
            <a:ext cx="5785795" cy="2159735"/>
          </a:xfrm>
        </p:spPr>
        <p:txBody>
          <a:bodyPr anchor="t"/>
          <a:lstStyle>
            <a:lvl1pPr algn="l">
              <a:lnSpc>
                <a:spcPts val="6109"/>
              </a:lnSpc>
              <a:defRPr sz="5554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grpSp>
        <p:nvGrpSpPr>
          <p:cNvPr id="32" name="Gruppieren 29"/>
          <p:cNvGrpSpPr>
            <a:grpSpLocks noChangeAspect="1"/>
          </p:cNvGrpSpPr>
          <p:nvPr userDrawn="1"/>
        </p:nvGrpSpPr>
        <p:grpSpPr>
          <a:xfrm>
            <a:off x="257179" y="360211"/>
            <a:ext cx="1505843" cy="809901"/>
            <a:chOff x="7081838" y="144463"/>
            <a:chExt cx="1871662" cy="719137"/>
          </a:xfrm>
        </p:grpSpPr>
        <p:sp>
          <p:nvSpPr>
            <p:cNvPr id="3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4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7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3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4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5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6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7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8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9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7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8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</p:grpSp>
      <p:cxnSp>
        <p:nvCxnSpPr>
          <p:cNvPr id="69" name="Gerade Verbindung 68"/>
          <p:cNvCxnSpPr/>
          <p:nvPr userDrawn="1"/>
        </p:nvCxnSpPr>
        <p:spPr>
          <a:xfrm>
            <a:off x="256557" y="6030055"/>
            <a:ext cx="771649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1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89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257589" y="1529179"/>
            <a:ext cx="3728623" cy="4140882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501"/>
            </a:lvl6pPr>
            <a:lvl7pPr>
              <a:defRPr sz="2501"/>
            </a:lvl7pPr>
            <a:lvl8pPr>
              <a:defRPr sz="2501"/>
            </a:lvl8pPr>
            <a:lvl9pPr>
              <a:defRPr sz="250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243800" y="1530568"/>
            <a:ext cx="3728623" cy="4139493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501"/>
            </a:lvl6pPr>
            <a:lvl7pPr>
              <a:defRPr sz="2501"/>
            </a:lvl7pPr>
            <a:lvl8pPr>
              <a:defRPr sz="2501"/>
            </a:lvl8pPr>
            <a:lvl9pPr>
              <a:defRPr sz="250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5F1F23B7-A4E0-4A45-AADF-CD5A63F6F289}" type="datetime1">
              <a:rPr lang="de-DE" smtClean="0"/>
              <a:t>19.03.25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899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257174" y="1538086"/>
            <a:ext cx="3728623" cy="53993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332" b="0" cap="all" baseline="0"/>
            </a:lvl1pPr>
            <a:lvl2pPr marL="634794" indent="0">
              <a:buNone/>
              <a:defRPr sz="2777" b="1"/>
            </a:lvl2pPr>
            <a:lvl3pPr marL="1269589" indent="0">
              <a:buNone/>
              <a:defRPr sz="2501" b="1"/>
            </a:lvl3pPr>
            <a:lvl4pPr marL="1904383" indent="0">
              <a:buNone/>
              <a:defRPr sz="2222" b="1"/>
            </a:lvl4pPr>
            <a:lvl5pPr marL="2539178" indent="0">
              <a:buNone/>
              <a:defRPr sz="2222" b="1"/>
            </a:lvl5pPr>
            <a:lvl6pPr marL="3173972" indent="0">
              <a:buNone/>
              <a:defRPr sz="2222" b="1"/>
            </a:lvl6pPr>
            <a:lvl7pPr marL="3808767" indent="0">
              <a:buNone/>
              <a:defRPr sz="2222" b="1"/>
            </a:lvl7pPr>
            <a:lvl8pPr marL="4443561" indent="0">
              <a:buNone/>
              <a:defRPr sz="2222" b="1"/>
            </a:lvl8pPr>
            <a:lvl9pPr marL="5078355" indent="0">
              <a:buNone/>
              <a:defRPr sz="2222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56556" y="2250103"/>
            <a:ext cx="3729257" cy="3420551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43171" y="1530108"/>
            <a:ext cx="3729260" cy="53993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332" b="0" cap="all" baseline="0"/>
            </a:lvl1pPr>
            <a:lvl2pPr marL="634794" indent="0">
              <a:buNone/>
              <a:defRPr sz="2777" b="1"/>
            </a:lvl2pPr>
            <a:lvl3pPr marL="1269589" indent="0">
              <a:buNone/>
              <a:defRPr sz="2501" b="1"/>
            </a:lvl3pPr>
            <a:lvl4pPr marL="1904383" indent="0">
              <a:buNone/>
              <a:defRPr sz="2222" b="1"/>
            </a:lvl4pPr>
            <a:lvl5pPr marL="2539178" indent="0">
              <a:buNone/>
              <a:defRPr sz="2222" b="1"/>
            </a:lvl5pPr>
            <a:lvl6pPr marL="3173972" indent="0">
              <a:buNone/>
              <a:defRPr sz="2222" b="1"/>
            </a:lvl6pPr>
            <a:lvl7pPr marL="3808767" indent="0">
              <a:buNone/>
              <a:defRPr sz="2222" b="1"/>
            </a:lvl7pPr>
            <a:lvl8pPr marL="4443561" indent="0">
              <a:buNone/>
              <a:defRPr sz="2222" b="1"/>
            </a:lvl8pPr>
            <a:lvl9pPr marL="5078355" indent="0">
              <a:buNone/>
              <a:defRPr sz="2222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4"/>
          </p:nvPr>
        </p:nvSpPr>
        <p:spPr>
          <a:xfrm>
            <a:off x="4243800" y="2250478"/>
            <a:ext cx="3728623" cy="3419582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umsplatzhalter 6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170EA310-62CF-4C13-8E83-90FE2584EEDC}" type="datetime1">
              <a:rPr lang="de-DE" smtClean="0"/>
              <a:t>19.03.25</a:t>
            </a:fld>
            <a:endParaRPr lang="de-DE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89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half" idx="1"/>
          </p:nvPr>
        </p:nvSpPr>
        <p:spPr>
          <a:xfrm>
            <a:off x="256560" y="1529769"/>
            <a:ext cx="1671451" cy="414088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None/>
              <a:defRPr sz="1945"/>
            </a:lvl1pPr>
            <a:lvl2pPr marL="299904" indent="0">
              <a:buFont typeface="Arial" panose="020B0604020202020204" pitchFamily="34" charset="0"/>
              <a:buNone/>
              <a:defRPr sz="1945"/>
            </a:lvl2pPr>
            <a:lvl3pPr marL="599806" indent="0">
              <a:buNone/>
              <a:defRPr sz="1945"/>
            </a:lvl3pPr>
            <a:lvl4pPr marL="899709" indent="0">
              <a:buNone/>
              <a:defRPr sz="1945"/>
            </a:lvl4pPr>
            <a:lvl5pPr marL="1199611" indent="0">
              <a:buNone/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185989" y="1529769"/>
            <a:ext cx="5786437" cy="41408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FB10439F-E434-4863-9F94-40224B9CDFEB}" type="datetime1">
              <a:rPr lang="de-DE" smtClean="0"/>
              <a:t>19.03.25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89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half" idx="1"/>
          </p:nvPr>
        </p:nvSpPr>
        <p:spPr>
          <a:xfrm>
            <a:off x="258032" y="1529769"/>
            <a:ext cx="7714391" cy="108032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583"/>
              </a:spcAft>
              <a:buNone/>
              <a:defRPr sz="1945"/>
            </a:lvl1pPr>
            <a:lvl2pPr marL="299904" indent="0">
              <a:buNone/>
              <a:defRPr sz="1945"/>
            </a:lvl2pPr>
            <a:lvl3pPr marL="599806" indent="0">
              <a:buNone/>
              <a:defRPr sz="1945"/>
            </a:lvl3pPr>
            <a:lvl4pPr marL="899709" indent="0">
              <a:buNone/>
              <a:defRPr sz="1945"/>
            </a:lvl4pPr>
            <a:lvl5pPr marL="1199611" indent="0">
              <a:buNone/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6555" y="2970323"/>
            <a:ext cx="7714391" cy="2700330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315826E6-14F6-4DCD-8A58-C4BA917EDB34}" type="datetime1">
              <a:rPr lang="de-DE" smtClean="0"/>
              <a:t>19.03.25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89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57174" y="1530410"/>
            <a:ext cx="3728623" cy="2699669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243387" y="1530410"/>
            <a:ext cx="3728623" cy="2699669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half" idx="3"/>
          </p:nvPr>
        </p:nvSpPr>
        <p:spPr>
          <a:xfrm>
            <a:off x="257177" y="4590193"/>
            <a:ext cx="7716490" cy="1079868"/>
          </a:xfrm>
        </p:spPr>
        <p:txBody>
          <a:bodyPr/>
          <a:lstStyle>
            <a:lvl1pPr marL="0" indent="0">
              <a:spcAft>
                <a:spcPts val="583"/>
              </a:spcAft>
              <a:buNone/>
              <a:defRPr sz="1945"/>
            </a:lvl1pPr>
            <a:lvl2pPr marL="299904" indent="0">
              <a:spcAft>
                <a:spcPts val="583"/>
              </a:spcAft>
              <a:buNone/>
              <a:defRPr sz="1945"/>
            </a:lvl2pPr>
            <a:lvl3pPr marL="599806" indent="0">
              <a:spcAft>
                <a:spcPts val="583"/>
              </a:spcAft>
              <a:buNone/>
              <a:defRPr sz="1945"/>
            </a:lvl3pPr>
            <a:lvl4pPr marL="899709" indent="0">
              <a:spcAft>
                <a:spcPts val="583"/>
              </a:spcAft>
              <a:buNone/>
              <a:defRPr sz="1945"/>
            </a:lvl4pPr>
            <a:lvl5pPr marL="1199611" indent="0">
              <a:spcAft>
                <a:spcPts val="583"/>
              </a:spcAft>
              <a:buNone/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Datumsplatzhalter 5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34409F38-DEF5-4898-9CDF-BDB6157DFE11}" type="datetime1">
              <a:rPr lang="de-DE" smtClean="0"/>
              <a:t>19.03.25</a:t>
            </a:fld>
            <a:endParaRPr lang="de-DE"/>
          </a:p>
        </p:txBody>
      </p:sp>
      <p:sp>
        <p:nvSpPr>
          <p:cNvPr id="19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20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89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half" idx="1"/>
          </p:nvPr>
        </p:nvSpPr>
        <p:spPr>
          <a:xfrm>
            <a:off x="256558" y="1529769"/>
            <a:ext cx="3729257" cy="414088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243792" y="1529771"/>
            <a:ext cx="3729260" cy="189087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9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243792" y="3779776"/>
            <a:ext cx="3729260" cy="189087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10"/>
          </p:nvPr>
        </p:nvSpPr>
        <p:spPr>
          <a:xfrm>
            <a:off x="257181" y="6030055"/>
            <a:ext cx="771439" cy="359956"/>
          </a:xfrm>
        </p:spPr>
        <p:txBody>
          <a:bodyPr/>
          <a:lstStyle/>
          <a:p>
            <a:fld id="{C056026F-1588-4FB1-8845-F95DAFF0F3E9}" type="datetime1">
              <a:rPr lang="de-DE" smtClean="0"/>
              <a:t>19.03.25</a:t>
            </a:fld>
            <a:endParaRPr lang="de-DE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864521" y="6030097"/>
            <a:ext cx="4500063" cy="359956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22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7458135" y="6030055"/>
            <a:ext cx="514291" cy="359956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platzhalter 1"/>
          <p:cNvSpPr>
            <a:spLocks noGrp="1"/>
          </p:cNvSpPr>
          <p:nvPr>
            <p:ph type="title"/>
          </p:nvPr>
        </p:nvSpPr>
        <p:spPr>
          <a:xfrm>
            <a:off x="2186630" y="361113"/>
            <a:ext cx="5785795" cy="80899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1"/>
          </p:nvPr>
        </p:nvSpPr>
        <p:spPr>
          <a:xfrm>
            <a:off x="257176" y="1530107"/>
            <a:ext cx="7714391" cy="41394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Datumsplatzhalter 3"/>
          <p:cNvSpPr>
            <a:spLocks noGrp="1"/>
          </p:cNvSpPr>
          <p:nvPr>
            <p:ph type="dt" sz="half" idx="2"/>
          </p:nvPr>
        </p:nvSpPr>
        <p:spPr>
          <a:xfrm>
            <a:off x="257181" y="6030055"/>
            <a:ext cx="771439" cy="3599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390">
                <a:solidFill>
                  <a:schemeClr val="accent1"/>
                </a:solidFill>
              </a:defRPr>
            </a:lvl1pPr>
          </a:lstStyle>
          <a:p>
            <a:fld id="{30A2658B-9DCA-4C61-BE60-88DEF3D1D478}" type="datetime1">
              <a:rPr lang="de-DE" smtClean="0"/>
              <a:t>19.03.25</a:t>
            </a:fld>
            <a:endParaRPr lang="de-DE"/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64521" y="6030097"/>
            <a:ext cx="4500063" cy="3599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390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58135" y="6030055"/>
            <a:ext cx="514291" cy="3599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39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1269589" rtl="0" eaLnBrk="1" latinLnBrk="0" hangingPunct="1">
        <a:lnSpc>
          <a:spcPts val="3611"/>
        </a:lnSpc>
        <a:spcBef>
          <a:spcPts val="834"/>
        </a:spcBef>
        <a:buNone/>
        <a:defRPr sz="3332" b="0" kern="1200" cap="all" baseline="0">
          <a:solidFill>
            <a:schemeClr val="accent1"/>
          </a:solidFill>
          <a:latin typeface="Exo 2 Semi Bold" pitchFamily="50" charset="0"/>
          <a:ea typeface="+mj-ea"/>
          <a:cs typeface="+mj-cs"/>
        </a:defRPr>
      </a:lvl1pPr>
    </p:titleStyle>
    <p:bodyStyle>
      <a:lvl1pPr marL="299904" indent="-299904" algn="l" defTabSz="1269589" rtl="0" eaLnBrk="1" latinLnBrk="0" hangingPunct="1">
        <a:spcBef>
          <a:spcPts val="834"/>
        </a:spcBef>
        <a:spcAft>
          <a:spcPts val="834"/>
        </a:spcAft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1pPr>
      <a:lvl2pPr marL="599806" indent="-299904" algn="l" defTabSz="1269589" rtl="0" eaLnBrk="1" latinLnBrk="0" hangingPunct="1">
        <a:spcBef>
          <a:spcPts val="834"/>
        </a:spcBef>
        <a:spcAft>
          <a:spcPts val="417"/>
        </a:spcAft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2pPr>
      <a:lvl3pPr marL="899709" indent="-299904" algn="l" defTabSz="1269589" rtl="0" eaLnBrk="1" latinLnBrk="0" hangingPunct="1">
        <a:spcBef>
          <a:spcPts val="417"/>
        </a:spcBef>
        <a:spcAft>
          <a:spcPts val="417"/>
        </a:spcAft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99611" indent="-299904" algn="l" defTabSz="1269589" rtl="0" eaLnBrk="1" latinLnBrk="0" hangingPunct="1">
        <a:spcBef>
          <a:spcPts val="417"/>
        </a:spcBef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4pPr>
      <a:lvl5pPr marL="1499515" indent="-299904" algn="l" defTabSz="1269589" rtl="0" eaLnBrk="1" latinLnBrk="0" hangingPunct="1">
        <a:spcBef>
          <a:spcPts val="0"/>
        </a:spcBef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5pPr>
      <a:lvl6pPr marL="3491371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6pPr>
      <a:lvl7pPr marL="4126165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7pPr>
      <a:lvl8pPr marL="4760960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8pPr>
      <a:lvl9pPr marL="5395754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1pPr>
      <a:lvl2pPr marL="634794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2pPr>
      <a:lvl3pPr marL="1269589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3pPr>
      <a:lvl4pPr marL="1904383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4pPr>
      <a:lvl5pPr marL="2539178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5pPr>
      <a:lvl6pPr marL="3173972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6pPr>
      <a:lvl7pPr marL="3808767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7pPr>
      <a:lvl8pPr marL="4443561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8pPr>
      <a:lvl9pPr marL="5078355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02AEAC8-3E96-D620-A48B-A0B02544F940}"/>
              </a:ext>
            </a:extLst>
          </p:cNvPr>
          <p:cNvSpPr txBox="1"/>
          <p:nvPr/>
        </p:nvSpPr>
        <p:spPr>
          <a:xfrm>
            <a:off x="374887" y="-811667"/>
            <a:ext cx="1999732" cy="299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83"/>
              </a:spcAft>
            </a:pPr>
            <a:r>
              <a:rPr lang="en-US" sz="1945" b="1" err="1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ConfigClass</a:t>
            </a:r>
            <a:endParaRPr lang="en-US" sz="1945" b="1" dirty="0">
              <a:ln>
                <a:solidFill>
                  <a:sysClr val="windowText" lastClr="000000"/>
                </a:solidFill>
              </a:ln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DA6ED7-40F6-910A-D278-F603C3B430C7}"/>
              </a:ext>
            </a:extLst>
          </p:cNvPr>
          <p:cNvCxnSpPr>
            <a:cxnSpLocks/>
          </p:cNvCxnSpPr>
          <p:nvPr/>
        </p:nvCxnSpPr>
        <p:spPr>
          <a:xfrm flipH="1">
            <a:off x="949651" y="2044413"/>
            <a:ext cx="4761396" cy="0"/>
          </a:xfrm>
          <a:prstGeom prst="line">
            <a:avLst/>
          </a:prstGeom>
          <a:ln w="38100">
            <a:solidFill>
              <a:schemeClr val="accent5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ADEF06-5C0E-AF15-B493-4EB165DCE480}"/>
              </a:ext>
            </a:extLst>
          </p:cNvPr>
          <p:cNvCxnSpPr>
            <a:cxnSpLocks/>
          </p:cNvCxnSpPr>
          <p:nvPr/>
        </p:nvCxnSpPr>
        <p:spPr>
          <a:xfrm flipH="1">
            <a:off x="7739706" y="2044412"/>
            <a:ext cx="8023" cy="3559402"/>
          </a:xfrm>
          <a:prstGeom prst="line">
            <a:avLst/>
          </a:prstGeom>
          <a:ln w="38100">
            <a:solidFill>
              <a:schemeClr val="accent5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9F9F30-5603-EB01-DB13-F77E55C202C0}"/>
              </a:ext>
            </a:extLst>
          </p:cNvPr>
          <p:cNvSpPr txBox="1"/>
          <p:nvPr/>
        </p:nvSpPr>
        <p:spPr>
          <a:xfrm rot="5400000">
            <a:off x="6320079" y="3740831"/>
            <a:ext cx="33843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molecules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1DD53-5C12-9FF9-35F6-B86DC1E70246}"/>
              </a:ext>
            </a:extLst>
          </p:cNvPr>
          <p:cNvCxnSpPr>
            <a:cxnSpLocks/>
          </p:cNvCxnSpPr>
          <p:nvPr/>
        </p:nvCxnSpPr>
        <p:spPr>
          <a:xfrm flipV="1">
            <a:off x="7739702" y="3873952"/>
            <a:ext cx="0" cy="234982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22F761-0FED-B8E8-DD64-F26E1D244CD6}"/>
              </a:ext>
            </a:extLst>
          </p:cNvPr>
          <p:cNvCxnSpPr>
            <a:cxnSpLocks/>
          </p:cNvCxnSpPr>
          <p:nvPr/>
        </p:nvCxnSpPr>
        <p:spPr>
          <a:xfrm flipH="1">
            <a:off x="3487487" y="2044412"/>
            <a:ext cx="426023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68C203-6947-6059-8890-D1E8DD4C2F61}"/>
              </a:ext>
            </a:extLst>
          </p:cNvPr>
          <p:cNvSpPr/>
          <p:nvPr/>
        </p:nvSpPr>
        <p:spPr>
          <a:xfrm>
            <a:off x="43542" y="2258715"/>
            <a:ext cx="7423596" cy="31683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A244267B-0EBE-66C8-1933-F17701C2E7A6}"/>
              </a:ext>
            </a:extLst>
          </p:cNvPr>
          <p:cNvSpPr/>
          <p:nvPr/>
        </p:nvSpPr>
        <p:spPr>
          <a:xfrm>
            <a:off x="4378050" y="2976002"/>
            <a:ext cx="1162561" cy="224105"/>
          </a:xfrm>
          <a:prstGeom prst="rightArrow">
            <a:avLst>
              <a:gd name="adj1" fmla="val 42713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AD357C-DA26-FA8A-37FD-E948F5F34D8A}"/>
              </a:ext>
            </a:extLst>
          </p:cNvPr>
          <p:cNvCxnSpPr>
            <a:cxnSpLocks/>
          </p:cNvCxnSpPr>
          <p:nvPr/>
        </p:nvCxnSpPr>
        <p:spPr>
          <a:xfrm>
            <a:off x="4147717" y="6223773"/>
            <a:ext cx="191791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B6D413-D6F3-4716-E031-5684DBAD709B}"/>
              </a:ext>
            </a:extLst>
          </p:cNvPr>
          <p:cNvSpPr txBox="1"/>
          <p:nvPr/>
        </p:nvSpPr>
        <p:spPr>
          <a:xfrm>
            <a:off x="1708234" y="2304825"/>
            <a:ext cx="4094212" cy="299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583"/>
              </a:spcAft>
            </a:pPr>
            <a:r>
              <a:rPr lang="en-US" sz="1945" b="1" dirty="0">
                <a:ln w="6350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Generator</a:t>
            </a:r>
            <a:endParaRPr lang="en-US" sz="1945" dirty="0">
              <a:ln w="6350">
                <a:solidFill>
                  <a:schemeClr val="tx1"/>
                </a:solidFill>
              </a:ln>
              <a:latin typeface="Roboto Condensed Light" panose="02000000000000000000" pitchFamily="2" charset="0"/>
              <a:ea typeface="Roboto Condensed Light" panose="02000000000000000000" pitchFamily="2" charset="0"/>
              <a:cs typeface="Menlo" panose="020B060903080402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49514F-10D9-F9D5-4555-359D78E54EE6}"/>
              </a:ext>
            </a:extLst>
          </p:cNvPr>
          <p:cNvSpPr/>
          <p:nvPr/>
        </p:nvSpPr>
        <p:spPr>
          <a:xfrm>
            <a:off x="5281566" y="4364318"/>
            <a:ext cx="1568123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xtb</a:t>
            </a:r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geometry optimization</a:t>
            </a:r>
          </a:p>
        </p:txBody>
      </p:sp>
      <p:sp>
        <p:nvSpPr>
          <p:cNvPr id="112" name="Right Arrow 111">
            <a:extLst>
              <a:ext uri="{FF2B5EF4-FFF2-40B4-BE49-F238E27FC236}">
                <a16:creationId xmlns:a16="http://schemas.microsoft.com/office/drawing/2014/main" id="{AAC296ED-D4BC-4CAF-2BF4-013E7E7CD8DA}"/>
              </a:ext>
            </a:extLst>
          </p:cNvPr>
          <p:cNvSpPr/>
          <p:nvPr/>
        </p:nvSpPr>
        <p:spPr>
          <a:xfrm rot="5400000">
            <a:off x="5731194" y="3571410"/>
            <a:ext cx="1248234" cy="224105"/>
          </a:xfrm>
          <a:prstGeom prst="rightArrow">
            <a:avLst>
              <a:gd name="adj1" fmla="val 42713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98AC12-F85A-C334-950B-77C31BBA44C5}"/>
              </a:ext>
            </a:extLst>
          </p:cNvPr>
          <p:cNvSpPr/>
          <p:nvPr/>
        </p:nvSpPr>
        <p:spPr>
          <a:xfrm>
            <a:off x="1370677" y="4372103"/>
            <a:ext cx="1568123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DFT geometry optimization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ECDFDE-F046-559B-A625-08EEA8CB66E5}"/>
              </a:ext>
            </a:extLst>
          </p:cNvPr>
          <p:cNvSpPr/>
          <p:nvPr/>
        </p:nvSpPr>
        <p:spPr>
          <a:xfrm>
            <a:off x="3187087" y="2729985"/>
            <a:ext cx="1712154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random coordinate generation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BF0043-41A2-E054-F8F2-388130B91F66}"/>
              </a:ext>
            </a:extLst>
          </p:cNvPr>
          <p:cNvSpPr/>
          <p:nvPr/>
        </p:nvSpPr>
        <p:spPr>
          <a:xfrm>
            <a:off x="398950" y="2756194"/>
            <a:ext cx="1568123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(random) atom list generation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2BFB2A-49AC-5B91-7C43-E3C73B8C32CF}"/>
              </a:ext>
            </a:extLst>
          </p:cNvPr>
          <p:cNvSpPr/>
          <p:nvPr/>
        </p:nvSpPr>
        <p:spPr>
          <a:xfrm>
            <a:off x="5703357" y="2729985"/>
            <a:ext cx="1568123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coordinate contraction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C1DDC3-CF0A-4569-A602-031C737C717C}"/>
              </a:ext>
            </a:extLst>
          </p:cNvPr>
          <p:cNvSpPr txBox="1"/>
          <p:nvPr/>
        </p:nvSpPr>
        <p:spPr>
          <a:xfrm>
            <a:off x="834355" y="4887569"/>
            <a:ext cx="7597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69B9AE-31AC-5C4C-DE17-4A80A45DA678}"/>
              </a:ext>
            </a:extLst>
          </p:cNvPr>
          <p:cNvSpPr txBox="1"/>
          <p:nvPr/>
        </p:nvSpPr>
        <p:spPr>
          <a:xfrm>
            <a:off x="833155" y="4294070"/>
            <a:ext cx="7597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❌</a:t>
            </a:r>
          </a:p>
        </p:txBody>
      </p:sp>
      <p:sp>
        <p:nvSpPr>
          <p:cNvPr id="65" name="Bent Up Arrow 64">
            <a:extLst>
              <a:ext uri="{FF2B5EF4-FFF2-40B4-BE49-F238E27FC236}">
                <a16:creationId xmlns:a16="http://schemas.microsoft.com/office/drawing/2014/main" id="{FEF4F2DF-2187-760B-820B-7502059E4764}"/>
              </a:ext>
            </a:extLst>
          </p:cNvPr>
          <p:cNvSpPr/>
          <p:nvPr/>
        </p:nvSpPr>
        <p:spPr>
          <a:xfrm rot="10800000">
            <a:off x="874305" y="4717444"/>
            <a:ext cx="528692" cy="630629"/>
          </a:xfrm>
          <a:prstGeom prst="bentUpArrow">
            <a:avLst>
              <a:gd name="adj1" fmla="val 17009"/>
              <a:gd name="adj2" fmla="val 25000"/>
              <a:gd name="adj3" fmla="val 26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Bent Up Arrow 65">
            <a:extLst>
              <a:ext uri="{FF2B5EF4-FFF2-40B4-BE49-F238E27FC236}">
                <a16:creationId xmlns:a16="http://schemas.microsoft.com/office/drawing/2014/main" id="{3385C133-3EE6-13A1-A60F-0283440C7609}"/>
              </a:ext>
            </a:extLst>
          </p:cNvPr>
          <p:cNvSpPr/>
          <p:nvPr/>
        </p:nvSpPr>
        <p:spPr>
          <a:xfrm rot="10800000" flipV="1">
            <a:off x="880463" y="3995077"/>
            <a:ext cx="528692" cy="630629"/>
          </a:xfrm>
          <a:prstGeom prst="bentUpArrow">
            <a:avLst>
              <a:gd name="adj1" fmla="val 17009"/>
              <a:gd name="adj2" fmla="val 25000"/>
              <a:gd name="adj3" fmla="val 26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F531A6-C999-4D2D-2734-46389894688F}"/>
              </a:ext>
            </a:extLst>
          </p:cNvPr>
          <p:cNvSpPr txBox="1"/>
          <p:nvPr/>
        </p:nvSpPr>
        <p:spPr>
          <a:xfrm>
            <a:off x="4743149" y="4887569"/>
            <a:ext cx="7597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>
                <a:solidFill>
                  <a:schemeClr val="accent2"/>
                </a:solidFill>
              </a:rPr>
              <a:t>✅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E9E5BF-B27C-6AC6-CF12-65173790D312}"/>
              </a:ext>
            </a:extLst>
          </p:cNvPr>
          <p:cNvSpPr txBox="1"/>
          <p:nvPr/>
        </p:nvSpPr>
        <p:spPr>
          <a:xfrm>
            <a:off x="4743149" y="4307576"/>
            <a:ext cx="7597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>
                <a:solidFill>
                  <a:schemeClr val="accent2"/>
                </a:solidFill>
              </a:rPr>
              <a:t>❌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94BE75CA-F500-AFFD-1C51-1BC5109E90FB}"/>
              </a:ext>
            </a:extLst>
          </p:cNvPr>
          <p:cNvSpPr/>
          <p:nvPr/>
        </p:nvSpPr>
        <p:spPr>
          <a:xfrm rot="10800000">
            <a:off x="2997824" y="4642151"/>
            <a:ext cx="2283741" cy="224104"/>
          </a:xfrm>
          <a:prstGeom prst="rightArrow">
            <a:avLst>
              <a:gd name="adj1" fmla="val 42713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0" name="Down Arrow 79">
            <a:extLst>
              <a:ext uri="{FF2B5EF4-FFF2-40B4-BE49-F238E27FC236}">
                <a16:creationId xmlns:a16="http://schemas.microsoft.com/office/drawing/2014/main" id="{02238A63-49D2-5E1B-F542-BB48C9EF4245}"/>
              </a:ext>
            </a:extLst>
          </p:cNvPr>
          <p:cNvSpPr/>
          <p:nvPr/>
        </p:nvSpPr>
        <p:spPr>
          <a:xfrm>
            <a:off x="3368267" y="4710900"/>
            <a:ext cx="252719" cy="630629"/>
          </a:xfrm>
          <a:prstGeom prst="downArrow">
            <a:avLst>
              <a:gd name="adj1" fmla="val 50000"/>
              <a:gd name="adj2" fmla="val 470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11BD6E-BA91-986A-4EE2-DF35E90C7BFE}"/>
              </a:ext>
            </a:extLst>
          </p:cNvPr>
          <p:cNvSpPr txBox="1"/>
          <p:nvPr/>
        </p:nvSpPr>
        <p:spPr>
          <a:xfrm>
            <a:off x="3172883" y="4503059"/>
            <a:ext cx="14496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If DFT check == True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36C081-4243-E582-9692-214859D3B88F}"/>
              </a:ext>
            </a:extLst>
          </p:cNvPr>
          <p:cNvSpPr txBox="1"/>
          <p:nvPr/>
        </p:nvSpPr>
        <p:spPr>
          <a:xfrm>
            <a:off x="3639482" y="5003953"/>
            <a:ext cx="4109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Else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DC780A-0340-1145-553C-6422B7E80E55}"/>
              </a:ext>
            </a:extLst>
          </p:cNvPr>
          <p:cNvSpPr txBox="1"/>
          <p:nvPr/>
        </p:nvSpPr>
        <p:spPr>
          <a:xfrm>
            <a:off x="4363173" y="3744721"/>
            <a:ext cx="14392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Restart </a:t>
            </a:r>
            <a:r>
              <a:rPr lang="en-US" sz="1200" b="1" dirty="0">
                <a:ln w="31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Generator</a:t>
            </a:r>
            <a:endParaRPr lang="en-US" sz="1000" i="1" dirty="0">
              <a:ln w="3175">
                <a:solidFill>
                  <a:sysClr val="windowText" lastClr="000000"/>
                </a:solidFill>
              </a:ln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01C446-C6DF-0F78-EBEE-1828E9810B2A}"/>
              </a:ext>
            </a:extLst>
          </p:cNvPr>
          <p:cNvSpPr txBox="1"/>
          <p:nvPr/>
        </p:nvSpPr>
        <p:spPr>
          <a:xfrm>
            <a:off x="1044330" y="5977548"/>
            <a:ext cx="34222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write successful molecules to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mindless.molecules</a:t>
            </a: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Menlo" panose="020B0609030804020204" pitchFamily="49" charset="0"/>
              </a:rPr>
              <a:t> and export as</a:t>
            </a:r>
            <a:r>
              <a:rPr lang="en-US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xyz</a:t>
            </a:r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1B241E-4CA5-7FB5-FDC2-F01ABDBF38D8}"/>
              </a:ext>
            </a:extLst>
          </p:cNvPr>
          <p:cNvSpPr/>
          <p:nvPr/>
        </p:nvSpPr>
        <p:spPr>
          <a:xfrm rot="5400000">
            <a:off x="2059017" y="4370019"/>
            <a:ext cx="392365" cy="2733809"/>
          </a:xfrm>
          <a:prstGeom prst="rightBrace">
            <a:avLst/>
          </a:prstGeom>
          <a:ln w="38100">
            <a:solidFill>
              <a:schemeClr val="accent5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loud 93">
            <a:extLst>
              <a:ext uri="{FF2B5EF4-FFF2-40B4-BE49-F238E27FC236}">
                <a16:creationId xmlns:a16="http://schemas.microsoft.com/office/drawing/2014/main" id="{41355195-640B-2EC6-563F-5ED5FF15143C}"/>
              </a:ext>
            </a:extLst>
          </p:cNvPr>
          <p:cNvSpPr/>
          <p:nvPr/>
        </p:nvSpPr>
        <p:spPr>
          <a:xfrm>
            <a:off x="2489362" y="212321"/>
            <a:ext cx="3051245" cy="1337295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possible Options:</a:t>
            </a:r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fixed element composition</a:t>
            </a:r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forbidden elements</a:t>
            </a:r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range of occurrences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F3BBC0-B93A-A076-8E89-AD77B737ECE9}"/>
              </a:ext>
            </a:extLst>
          </p:cNvPr>
          <p:cNvCxnSpPr/>
          <p:nvPr/>
        </p:nvCxnSpPr>
        <p:spPr>
          <a:xfrm flipV="1">
            <a:off x="1592914" y="1412710"/>
            <a:ext cx="1162560" cy="137246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loud 96">
            <a:extLst>
              <a:ext uri="{FF2B5EF4-FFF2-40B4-BE49-F238E27FC236}">
                <a16:creationId xmlns:a16="http://schemas.microsoft.com/office/drawing/2014/main" id="{FD6A77BC-1999-0616-1905-1198C89E6E63}"/>
              </a:ext>
            </a:extLst>
          </p:cNvPr>
          <p:cNvSpPr/>
          <p:nvPr/>
        </p:nvSpPr>
        <p:spPr>
          <a:xfrm>
            <a:off x="5842561" y="449152"/>
            <a:ext cx="2293474" cy="1184366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pull atoms towards origin</a:t>
            </a:r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check for clashes with covalent radii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D4A51C-0774-8583-79F9-E76811BBF9B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487415" y="1760834"/>
            <a:ext cx="323658" cy="96915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16071F8-7AF3-2904-E51F-F0FCA3ACA4F3}"/>
              </a:ext>
            </a:extLst>
          </p:cNvPr>
          <p:cNvSpPr txBox="1"/>
          <p:nvPr/>
        </p:nvSpPr>
        <p:spPr>
          <a:xfrm>
            <a:off x="4487687" y="2384635"/>
            <a:ext cx="17121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Menlo" panose="020B0609030804020204" pitchFamily="49" charset="0"/>
              </a:rPr>
              <a:t>(parallelized instances)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4" name="Bent Up Arrow 103">
            <a:extLst>
              <a:ext uri="{FF2B5EF4-FFF2-40B4-BE49-F238E27FC236}">
                <a16:creationId xmlns:a16="http://schemas.microsoft.com/office/drawing/2014/main" id="{F39B61F5-4F4F-54C4-313D-3697A4A1A48C}"/>
              </a:ext>
            </a:extLst>
          </p:cNvPr>
          <p:cNvSpPr/>
          <p:nvPr/>
        </p:nvSpPr>
        <p:spPr>
          <a:xfrm rot="10800000" flipV="1">
            <a:off x="4779388" y="3995077"/>
            <a:ext cx="528692" cy="630629"/>
          </a:xfrm>
          <a:prstGeom prst="bentUpArrow">
            <a:avLst>
              <a:gd name="adj1" fmla="val 17009"/>
              <a:gd name="adj2" fmla="val 25000"/>
              <a:gd name="adj3" fmla="val 26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2C31264-EEDC-AF2E-7679-79DA1012B3AC}"/>
              </a:ext>
            </a:extLst>
          </p:cNvPr>
          <p:cNvCxnSpPr/>
          <p:nvPr/>
        </p:nvCxnSpPr>
        <p:spPr>
          <a:xfrm>
            <a:off x="949651" y="2044412"/>
            <a:ext cx="0" cy="55972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7F74E25-4E51-F28E-DC58-7277A9E0B2E8}"/>
              </a:ext>
            </a:extLst>
          </p:cNvPr>
          <p:cNvSpPr/>
          <p:nvPr/>
        </p:nvSpPr>
        <p:spPr>
          <a:xfrm>
            <a:off x="50227" y="132342"/>
            <a:ext cx="2336381" cy="10312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configuration from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mindlessgen.toml</a:t>
            </a:r>
            <a:b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enlo" panose="020B060903080402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enlo" panose="020B0609030804020204" pitchFamily="49" charset="0"/>
              </a:rPr>
              <a:t>and CLI</a:t>
            </a:r>
            <a:endParaRPr lang="en-US" sz="14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Menlo" panose="020B0609030804020204" pitchFamily="49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6987A2D-31FE-1E3B-F7CA-5AED96FCA27D}"/>
              </a:ext>
            </a:extLst>
          </p:cNvPr>
          <p:cNvCxnSpPr/>
          <p:nvPr/>
        </p:nvCxnSpPr>
        <p:spPr>
          <a:xfrm flipV="1">
            <a:off x="949651" y="1163542"/>
            <a:ext cx="0" cy="880870"/>
          </a:xfrm>
          <a:prstGeom prst="line">
            <a:avLst/>
          </a:prstGeom>
          <a:ln w="38100">
            <a:solidFill>
              <a:schemeClr val="accent5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A8F74572-C331-C282-84EF-47AE09C40AA8}"/>
              </a:ext>
            </a:extLst>
          </p:cNvPr>
          <p:cNvSpPr/>
          <p:nvPr/>
        </p:nvSpPr>
        <p:spPr>
          <a:xfrm>
            <a:off x="1908935" y="2976003"/>
            <a:ext cx="1162561" cy="224105"/>
          </a:xfrm>
          <a:prstGeom prst="rightArrow">
            <a:avLst>
              <a:gd name="adj1" fmla="val 42713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DD81D2-1537-8B6E-B57B-E31544789FCC}"/>
              </a:ext>
            </a:extLst>
          </p:cNvPr>
          <p:cNvCxnSpPr>
            <a:cxnSpLocks/>
          </p:cNvCxnSpPr>
          <p:nvPr/>
        </p:nvCxnSpPr>
        <p:spPr>
          <a:xfrm>
            <a:off x="5978830" y="6223773"/>
            <a:ext cx="1778400" cy="0"/>
          </a:xfrm>
          <a:prstGeom prst="line">
            <a:avLst/>
          </a:prstGeom>
          <a:ln w="38100">
            <a:solidFill>
              <a:schemeClr val="accent5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E42103-199B-EF45-2DBE-82103C5F3CFB}"/>
              </a:ext>
            </a:extLst>
          </p:cNvPr>
          <p:cNvSpPr txBox="1"/>
          <p:nvPr/>
        </p:nvSpPr>
        <p:spPr>
          <a:xfrm>
            <a:off x="398950" y="3733214"/>
            <a:ext cx="14392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Restart </a:t>
            </a:r>
            <a:r>
              <a:rPr lang="en-US" sz="1200" b="1" dirty="0">
                <a:ln w="31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Generator</a:t>
            </a:r>
            <a:endParaRPr lang="en-US" sz="1000" i="1" dirty="0">
              <a:ln w="3175">
                <a:solidFill>
                  <a:sysClr val="windowText" lastClr="000000"/>
                </a:solidFill>
              </a:ln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27441"/>
      </p:ext>
    </p:extLst>
  </p:cSld>
  <p:clrMapOvr>
    <a:masterClrMapping/>
  </p:clrMapOvr>
</p:sld>
</file>

<file path=ppt/theme/theme1.xml><?xml version="1.0" encoding="utf-8"?>
<a:theme xmlns:a="http://schemas.openxmlformats.org/drawingml/2006/main" name="Uni_Bonn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7F31B5E-C1BF-D240-BFD3-C75B95032EC3}" vid="{162594C0-6F92-F042-8266-248D4477398F}"/>
    </a:ext>
  </a:extLst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Template_Uni_Bonn_2020-07</Template>
  <TotalTime>847</TotalTime>
  <Words>79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Exo 2 Semi Bold</vt:lpstr>
      <vt:lpstr>Menlo</vt:lpstr>
      <vt:lpstr>Roboto Condensed</vt:lpstr>
      <vt:lpstr>Roboto Condensed Light</vt:lpstr>
      <vt:lpstr>Uni_Bonn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Ulrike Syrakas</dc:creator>
  <cp:lastModifiedBy>Marcel Müller</cp:lastModifiedBy>
  <cp:revision>32</cp:revision>
  <dcterms:created xsi:type="dcterms:W3CDTF">2020-07-07T11:17:10Z</dcterms:created>
  <dcterms:modified xsi:type="dcterms:W3CDTF">2025-03-19T15:16:36Z</dcterms:modified>
</cp:coreProperties>
</file>