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6153150" cy="36576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" userDrawn="1">
          <p15:clr>
            <a:srgbClr val="A4A3A4"/>
          </p15:clr>
        </p15:guide>
        <p15:guide id="2" orient="horz" pos="448" userDrawn="1">
          <p15:clr>
            <a:srgbClr val="A4A3A4"/>
          </p15:clr>
        </p15:guide>
        <p15:guide id="3" orient="horz" pos="1152" userDrawn="1">
          <p15:clr>
            <a:srgbClr val="A4A3A4"/>
          </p15:clr>
        </p15:guide>
        <p15:guide id="4" orient="horz" pos="1279" userDrawn="1">
          <p15:clr>
            <a:srgbClr val="A4A3A4"/>
          </p15:clr>
        </p15:guide>
        <p15:guide id="5" orient="horz" pos="2047" userDrawn="1">
          <p15:clr>
            <a:srgbClr val="A4A3A4"/>
          </p15:clr>
        </p15:guide>
        <p15:guide id="6" orient="horz" pos="2239" userDrawn="1">
          <p15:clr>
            <a:srgbClr val="A4A3A4"/>
          </p15:clr>
        </p15:guide>
        <p15:guide id="7" orient="horz" pos="65" userDrawn="1">
          <p15:clr>
            <a:srgbClr val="A4A3A4"/>
          </p15:clr>
        </p15:guide>
        <p15:guide id="8" orient="horz" pos="1984" userDrawn="1">
          <p15:clr>
            <a:srgbClr val="A4A3A4"/>
          </p15:clr>
        </p15:guide>
        <p15:guide id="9" pos="121" userDrawn="1">
          <p15:clr>
            <a:srgbClr val="A4A3A4"/>
          </p15:clr>
        </p15:guide>
        <p15:guide id="10" pos="3755" userDrawn="1">
          <p15:clr>
            <a:srgbClr val="A4A3A4"/>
          </p15:clr>
        </p15:guide>
        <p15:guide id="11" pos="1998" userDrawn="1">
          <p15:clr>
            <a:srgbClr val="A4A3A4"/>
          </p15:clr>
        </p15:guide>
        <p15:guide id="12" pos="18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703">
          <p15:clr>
            <a:srgbClr val="A4A3A4"/>
          </p15:clr>
        </p15:guide>
        <p15:guide id="2" orient="horz" pos="5057">
          <p15:clr>
            <a:srgbClr val="A4A3A4"/>
          </p15:clr>
        </p15:guide>
        <p15:guide id="3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EB"/>
    <a:srgbClr val="FAFAF9"/>
    <a:srgbClr val="FEFAEC"/>
    <a:srgbClr val="EAB90C"/>
    <a:srgbClr val="07529A"/>
    <a:srgbClr val="909085"/>
    <a:srgbClr val="E8F4FE"/>
    <a:srgbClr val="D7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/>
    <p:restoredTop sz="94715"/>
  </p:normalViewPr>
  <p:slideViewPr>
    <p:cSldViewPr showGuides="1">
      <p:cViewPr>
        <p:scale>
          <a:sx n="203" d="100"/>
          <a:sy n="203" d="100"/>
        </p:scale>
        <p:origin x="2000" y="296"/>
      </p:cViewPr>
      <p:guideLst>
        <p:guide orient="horz" pos="320"/>
        <p:guide orient="horz" pos="448"/>
        <p:guide orient="horz" pos="1152"/>
        <p:guide orient="horz" pos="1279"/>
        <p:guide orient="horz" pos="2047"/>
        <p:guide orient="horz" pos="2239"/>
        <p:guide orient="horz" pos="65"/>
        <p:guide orient="horz" pos="1984"/>
        <p:guide pos="121"/>
        <p:guide pos="3755"/>
        <p:guide pos="1998"/>
        <p:guide pos="187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-2754" y="-96"/>
      </p:cViewPr>
      <p:guideLst>
        <p:guide orient="horz" pos="703"/>
        <p:guide orient="horz" pos="505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83A8B8-6963-4A4E-81B2-2047CCC8F207}" type="doc">
      <dgm:prSet loTypeId="urn:microsoft.com/office/officeart/2005/8/layout/cycle5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127E00B-2B76-714D-BD86-B648A46EB028}">
      <dgm:prSet phldrT="[Text]" custT="1"/>
      <dgm:spPr>
        <a:ln w="12700">
          <a:solidFill>
            <a:schemeClr val="bg1"/>
          </a:solidFill>
        </a:ln>
      </dgm:spPr>
      <dgm:t>
        <a:bodyPr/>
        <a:lstStyle/>
        <a:p>
          <a:r>
            <a:rPr lang="en-US" sz="800" b="0" i="0" dirty="0">
              <a:latin typeface="Roboto Condensed Medium" panose="02000000000000000000" pitchFamily="2" charset="0"/>
              <a:ea typeface="Roboto Condensed Medium" panose="02000000000000000000" pitchFamily="2" charset="0"/>
            </a:rPr>
            <a:t>Optimization</a:t>
          </a:r>
        </a:p>
      </dgm:t>
    </dgm:pt>
    <dgm:pt modelId="{42E3ADAE-0595-AF40-8436-FD871534FA55}" type="parTrans" cxnId="{1DB5CA7B-7BC1-484A-8BDD-1E5B9F03D897}">
      <dgm:prSet/>
      <dgm:spPr/>
      <dgm:t>
        <a:bodyPr/>
        <a:lstStyle/>
        <a:p>
          <a:endParaRPr lang="en-US"/>
        </a:p>
      </dgm:t>
    </dgm:pt>
    <dgm:pt modelId="{0FA829AA-43B2-8745-95A2-A739BF22B844}" type="sibTrans" cxnId="{1DB5CA7B-7BC1-484A-8BDD-1E5B9F03D897}">
      <dgm:prSet/>
      <dgm:spPr/>
      <dgm:t>
        <a:bodyPr/>
        <a:lstStyle/>
        <a:p>
          <a:endParaRPr lang="en-US"/>
        </a:p>
      </dgm:t>
    </dgm:pt>
    <dgm:pt modelId="{11ABAC96-FF8D-F846-9C56-67D9ABF4CB76}">
      <dgm:prSet phldrT="[Text]" custT="1"/>
      <dgm:spPr>
        <a:ln w="12700">
          <a:solidFill>
            <a:schemeClr val="bg1"/>
          </a:solidFill>
        </a:ln>
      </dgm:spPr>
      <dgm:t>
        <a:bodyPr/>
        <a:lstStyle/>
        <a:p>
          <a:r>
            <a:rPr lang="en-US" sz="800" b="0" i="0" dirty="0">
              <a:latin typeface="Roboto Condensed Medium" panose="02000000000000000000" pitchFamily="2" charset="0"/>
              <a:ea typeface="Roboto Condensed Medium" panose="02000000000000000000" pitchFamily="2" charset="0"/>
            </a:rPr>
            <a:t>Fragment detection</a:t>
          </a:r>
        </a:p>
      </dgm:t>
    </dgm:pt>
    <dgm:pt modelId="{B5518934-8B71-3D44-9002-2C8626DC0584}" type="parTrans" cxnId="{3ED49518-8003-2C4D-9946-760020F4C1E7}">
      <dgm:prSet/>
      <dgm:spPr/>
      <dgm:t>
        <a:bodyPr/>
        <a:lstStyle/>
        <a:p>
          <a:endParaRPr lang="en-US"/>
        </a:p>
      </dgm:t>
    </dgm:pt>
    <dgm:pt modelId="{A756CC63-16A0-E748-AA8F-187EF0B0BA35}" type="sibTrans" cxnId="{3ED49518-8003-2C4D-9946-760020F4C1E7}">
      <dgm:prSet/>
      <dgm:spPr/>
      <dgm:t>
        <a:bodyPr/>
        <a:lstStyle/>
        <a:p>
          <a:endParaRPr lang="en-US"/>
        </a:p>
      </dgm:t>
    </dgm:pt>
    <dgm:pt modelId="{F29202E8-6F4A-8D49-8621-14332A342383}">
      <dgm:prSet phldrT="[Text]" custT="1"/>
      <dgm:spPr>
        <a:ln w="12700">
          <a:solidFill>
            <a:schemeClr val="bg1"/>
          </a:solidFill>
        </a:ln>
      </dgm:spPr>
      <dgm:t>
        <a:bodyPr/>
        <a:lstStyle/>
        <a:p>
          <a:r>
            <a:rPr lang="en-US" sz="800" b="0" i="0" dirty="0">
              <a:latin typeface="Roboto Condensed Medium" panose="02000000000000000000" pitchFamily="2" charset="0"/>
              <a:ea typeface="Roboto Condensed Medium" panose="02000000000000000000" pitchFamily="2" charset="0"/>
            </a:rPr>
            <a:t>Ranking</a:t>
          </a:r>
        </a:p>
      </dgm:t>
    </dgm:pt>
    <dgm:pt modelId="{20A1BEB6-53BF-B64B-AA37-9AC954E4B0D1}" type="parTrans" cxnId="{50D8BD96-A7E6-DE49-BADD-B12A85B3F74E}">
      <dgm:prSet/>
      <dgm:spPr/>
      <dgm:t>
        <a:bodyPr/>
        <a:lstStyle/>
        <a:p>
          <a:endParaRPr lang="en-US"/>
        </a:p>
      </dgm:t>
    </dgm:pt>
    <dgm:pt modelId="{52FEE43C-343B-C840-A275-75579AE66806}" type="sibTrans" cxnId="{50D8BD96-A7E6-DE49-BADD-B12A85B3F74E}">
      <dgm:prSet/>
      <dgm:spPr/>
      <dgm:t>
        <a:bodyPr/>
        <a:lstStyle/>
        <a:p>
          <a:endParaRPr lang="en-US"/>
        </a:p>
      </dgm:t>
    </dgm:pt>
    <dgm:pt modelId="{5B216F61-4263-2E44-97BF-4C94B306C572}" type="pres">
      <dgm:prSet presAssocID="{C683A8B8-6963-4A4E-81B2-2047CCC8F207}" presName="cycle" presStyleCnt="0">
        <dgm:presLayoutVars>
          <dgm:dir/>
          <dgm:resizeHandles val="exact"/>
        </dgm:presLayoutVars>
      </dgm:prSet>
      <dgm:spPr/>
    </dgm:pt>
    <dgm:pt modelId="{09E16909-D7DD-5A47-9A9D-E8BB2C96C6A9}" type="pres">
      <dgm:prSet presAssocID="{C127E00B-2B76-714D-BD86-B648A46EB028}" presName="node" presStyleLbl="node1" presStyleIdx="0" presStyleCnt="3" custScaleX="110994">
        <dgm:presLayoutVars>
          <dgm:bulletEnabled val="1"/>
        </dgm:presLayoutVars>
      </dgm:prSet>
      <dgm:spPr/>
    </dgm:pt>
    <dgm:pt modelId="{98E70043-DFAC-434F-88FC-04C60B9AAFEB}" type="pres">
      <dgm:prSet presAssocID="{C127E00B-2B76-714D-BD86-B648A46EB028}" presName="spNode" presStyleCnt="0"/>
      <dgm:spPr/>
    </dgm:pt>
    <dgm:pt modelId="{4EFC480B-BE0B-3649-8245-7E288B1C9896}" type="pres">
      <dgm:prSet presAssocID="{0FA829AA-43B2-8745-95A2-A739BF22B844}" presName="sibTrans" presStyleLbl="sibTrans1D1" presStyleIdx="0" presStyleCnt="3"/>
      <dgm:spPr/>
    </dgm:pt>
    <dgm:pt modelId="{B3AAD1E8-147C-4E43-A84C-D6780CC5215E}" type="pres">
      <dgm:prSet presAssocID="{11ABAC96-FF8D-F846-9C56-67D9ABF4CB76}" presName="node" presStyleLbl="node1" presStyleIdx="1" presStyleCnt="3">
        <dgm:presLayoutVars>
          <dgm:bulletEnabled val="1"/>
        </dgm:presLayoutVars>
      </dgm:prSet>
      <dgm:spPr/>
    </dgm:pt>
    <dgm:pt modelId="{6EC79FD4-B5EC-1C41-8703-831ECF55BAC8}" type="pres">
      <dgm:prSet presAssocID="{11ABAC96-FF8D-F846-9C56-67D9ABF4CB76}" presName="spNode" presStyleCnt="0"/>
      <dgm:spPr/>
    </dgm:pt>
    <dgm:pt modelId="{5863B36D-0662-6649-B89C-844119168330}" type="pres">
      <dgm:prSet presAssocID="{A756CC63-16A0-E748-AA8F-187EF0B0BA35}" presName="sibTrans" presStyleLbl="sibTrans1D1" presStyleIdx="1" presStyleCnt="3"/>
      <dgm:spPr/>
    </dgm:pt>
    <dgm:pt modelId="{022E3B62-DE3B-654B-9B2F-043615DD09A8}" type="pres">
      <dgm:prSet presAssocID="{F29202E8-6F4A-8D49-8621-14332A342383}" presName="node" presStyleLbl="node1" presStyleIdx="2" presStyleCnt="3">
        <dgm:presLayoutVars>
          <dgm:bulletEnabled val="1"/>
        </dgm:presLayoutVars>
      </dgm:prSet>
      <dgm:spPr/>
    </dgm:pt>
    <dgm:pt modelId="{F54EFB3B-3693-BB47-ACDF-CB593CF06337}" type="pres">
      <dgm:prSet presAssocID="{F29202E8-6F4A-8D49-8621-14332A342383}" presName="spNode" presStyleCnt="0"/>
      <dgm:spPr/>
    </dgm:pt>
    <dgm:pt modelId="{C9E23705-C8FD-4B4C-9772-CFD9AF7AC993}" type="pres">
      <dgm:prSet presAssocID="{52FEE43C-343B-C840-A275-75579AE66806}" presName="sibTrans" presStyleLbl="sibTrans1D1" presStyleIdx="2" presStyleCnt="3"/>
      <dgm:spPr/>
    </dgm:pt>
  </dgm:ptLst>
  <dgm:cxnLst>
    <dgm:cxn modelId="{3ED49518-8003-2C4D-9946-760020F4C1E7}" srcId="{C683A8B8-6963-4A4E-81B2-2047CCC8F207}" destId="{11ABAC96-FF8D-F846-9C56-67D9ABF4CB76}" srcOrd="1" destOrd="0" parTransId="{B5518934-8B71-3D44-9002-2C8626DC0584}" sibTransId="{A756CC63-16A0-E748-AA8F-187EF0B0BA35}"/>
    <dgm:cxn modelId="{64E5DC26-A497-FC4F-87F8-269BDEF92206}" type="presOf" srcId="{A756CC63-16A0-E748-AA8F-187EF0B0BA35}" destId="{5863B36D-0662-6649-B89C-844119168330}" srcOrd="0" destOrd="0" presId="urn:microsoft.com/office/officeart/2005/8/layout/cycle5"/>
    <dgm:cxn modelId="{48148437-5BD5-7F4F-BC74-FA9E04496373}" type="presOf" srcId="{52FEE43C-343B-C840-A275-75579AE66806}" destId="{C9E23705-C8FD-4B4C-9772-CFD9AF7AC993}" srcOrd="0" destOrd="0" presId="urn:microsoft.com/office/officeart/2005/8/layout/cycle5"/>
    <dgm:cxn modelId="{EFDC583A-A2A4-B247-A752-D7D95140C90F}" type="presOf" srcId="{C127E00B-2B76-714D-BD86-B648A46EB028}" destId="{09E16909-D7DD-5A47-9A9D-E8BB2C96C6A9}" srcOrd="0" destOrd="0" presId="urn:microsoft.com/office/officeart/2005/8/layout/cycle5"/>
    <dgm:cxn modelId="{197FC842-C505-E64B-902E-E2C2E7602315}" type="presOf" srcId="{F29202E8-6F4A-8D49-8621-14332A342383}" destId="{022E3B62-DE3B-654B-9B2F-043615DD09A8}" srcOrd="0" destOrd="0" presId="urn:microsoft.com/office/officeart/2005/8/layout/cycle5"/>
    <dgm:cxn modelId="{97EF2765-0847-9341-B524-4FBD57334680}" type="presOf" srcId="{0FA829AA-43B2-8745-95A2-A739BF22B844}" destId="{4EFC480B-BE0B-3649-8245-7E288B1C9896}" srcOrd="0" destOrd="0" presId="urn:microsoft.com/office/officeart/2005/8/layout/cycle5"/>
    <dgm:cxn modelId="{BBE22679-1945-2F44-86C8-DBF4AD7CB3AA}" type="presOf" srcId="{11ABAC96-FF8D-F846-9C56-67D9ABF4CB76}" destId="{B3AAD1E8-147C-4E43-A84C-D6780CC5215E}" srcOrd="0" destOrd="0" presId="urn:microsoft.com/office/officeart/2005/8/layout/cycle5"/>
    <dgm:cxn modelId="{1DB5CA7B-7BC1-484A-8BDD-1E5B9F03D897}" srcId="{C683A8B8-6963-4A4E-81B2-2047CCC8F207}" destId="{C127E00B-2B76-714D-BD86-B648A46EB028}" srcOrd="0" destOrd="0" parTransId="{42E3ADAE-0595-AF40-8436-FD871534FA55}" sibTransId="{0FA829AA-43B2-8745-95A2-A739BF22B844}"/>
    <dgm:cxn modelId="{50D8BD96-A7E6-DE49-BADD-B12A85B3F74E}" srcId="{C683A8B8-6963-4A4E-81B2-2047CCC8F207}" destId="{F29202E8-6F4A-8D49-8621-14332A342383}" srcOrd="2" destOrd="0" parTransId="{20A1BEB6-53BF-B64B-AA37-9AC954E4B0D1}" sibTransId="{52FEE43C-343B-C840-A275-75579AE66806}"/>
    <dgm:cxn modelId="{01C6AAF8-38D4-FB49-B091-B9E74F335DCC}" type="presOf" srcId="{C683A8B8-6963-4A4E-81B2-2047CCC8F207}" destId="{5B216F61-4263-2E44-97BF-4C94B306C572}" srcOrd="0" destOrd="0" presId="urn:microsoft.com/office/officeart/2005/8/layout/cycle5"/>
    <dgm:cxn modelId="{66F24204-2F83-F744-A017-121CFA87A5CA}" type="presParOf" srcId="{5B216F61-4263-2E44-97BF-4C94B306C572}" destId="{09E16909-D7DD-5A47-9A9D-E8BB2C96C6A9}" srcOrd="0" destOrd="0" presId="urn:microsoft.com/office/officeart/2005/8/layout/cycle5"/>
    <dgm:cxn modelId="{D4A55BB8-FB5F-AE45-8273-1D6FC5A4F222}" type="presParOf" srcId="{5B216F61-4263-2E44-97BF-4C94B306C572}" destId="{98E70043-DFAC-434F-88FC-04C60B9AAFEB}" srcOrd="1" destOrd="0" presId="urn:microsoft.com/office/officeart/2005/8/layout/cycle5"/>
    <dgm:cxn modelId="{AD8FCD29-A1F3-BE46-BD41-223B9D75C985}" type="presParOf" srcId="{5B216F61-4263-2E44-97BF-4C94B306C572}" destId="{4EFC480B-BE0B-3649-8245-7E288B1C9896}" srcOrd="2" destOrd="0" presId="urn:microsoft.com/office/officeart/2005/8/layout/cycle5"/>
    <dgm:cxn modelId="{A6195E64-F0A5-3045-88CD-A52CEECB1284}" type="presParOf" srcId="{5B216F61-4263-2E44-97BF-4C94B306C572}" destId="{B3AAD1E8-147C-4E43-A84C-D6780CC5215E}" srcOrd="3" destOrd="0" presId="urn:microsoft.com/office/officeart/2005/8/layout/cycle5"/>
    <dgm:cxn modelId="{E03458B1-108E-F64C-9E07-AA817AACA917}" type="presParOf" srcId="{5B216F61-4263-2E44-97BF-4C94B306C572}" destId="{6EC79FD4-B5EC-1C41-8703-831ECF55BAC8}" srcOrd="4" destOrd="0" presId="urn:microsoft.com/office/officeart/2005/8/layout/cycle5"/>
    <dgm:cxn modelId="{9CFB5620-9E48-5546-9D11-BFBA61902F13}" type="presParOf" srcId="{5B216F61-4263-2E44-97BF-4C94B306C572}" destId="{5863B36D-0662-6649-B89C-844119168330}" srcOrd="5" destOrd="0" presId="urn:microsoft.com/office/officeart/2005/8/layout/cycle5"/>
    <dgm:cxn modelId="{5B19BC46-1F08-284D-8BD6-662025D24B13}" type="presParOf" srcId="{5B216F61-4263-2E44-97BF-4C94B306C572}" destId="{022E3B62-DE3B-654B-9B2F-043615DD09A8}" srcOrd="6" destOrd="0" presId="urn:microsoft.com/office/officeart/2005/8/layout/cycle5"/>
    <dgm:cxn modelId="{E7E12C37-8E6A-2145-A74A-DF1513C00A78}" type="presParOf" srcId="{5B216F61-4263-2E44-97BF-4C94B306C572}" destId="{F54EFB3B-3693-BB47-ACDF-CB593CF06337}" srcOrd="7" destOrd="0" presId="urn:microsoft.com/office/officeart/2005/8/layout/cycle5"/>
    <dgm:cxn modelId="{39D73611-DCB0-BF45-9BB7-5E749C7ED746}" type="presParOf" srcId="{5B216F61-4263-2E44-97BF-4C94B306C572}" destId="{C9E23705-C8FD-4B4C-9772-CFD9AF7AC993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16909-D7DD-5A47-9A9D-E8BB2C96C6A9}">
      <dsp:nvSpPr>
        <dsp:cNvPr id="0" name=""/>
        <dsp:cNvSpPr/>
      </dsp:nvSpPr>
      <dsp:spPr>
        <a:xfrm>
          <a:off x="890229" y="324"/>
          <a:ext cx="676421" cy="3961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dirty="0">
              <a:latin typeface="Roboto Condensed Medium" panose="02000000000000000000" pitchFamily="2" charset="0"/>
              <a:ea typeface="Roboto Condensed Medium" panose="02000000000000000000" pitchFamily="2" charset="0"/>
            </a:rPr>
            <a:t>Optimization</a:t>
          </a:r>
        </a:p>
      </dsp:txBody>
      <dsp:txXfrm>
        <a:off x="909566" y="19661"/>
        <a:ext cx="637747" cy="357450"/>
      </dsp:txXfrm>
    </dsp:sp>
    <dsp:sp modelId="{4EFC480B-BE0B-3649-8245-7E288B1C9896}">
      <dsp:nvSpPr>
        <dsp:cNvPr id="0" name=""/>
        <dsp:cNvSpPr/>
      </dsp:nvSpPr>
      <dsp:spPr>
        <a:xfrm>
          <a:off x="699728" y="198387"/>
          <a:ext cx="1057424" cy="1057424"/>
        </a:xfrm>
        <a:custGeom>
          <a:avLst/>
          <a:gdLst/>
          <a:ahLst/>
          <a:cxnLst/>
          <a:rect l="0" t="0" r="0" b="0"/>
          <a:pathLst>
            <a:path>
              <a:moveTo>
                <a:pt x="938321" y="194411"/>
              </a:moveTo>
              <a:arcTo wR="528712" hR="528712" stAng="19246832" swAng="2124639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AD1E8-147C-4E43-A84C-D6780CC5215E}">
      <dsp:nvSpPr>
        <dsp:cNvPr id="0" name=""/>
        <dsp:cNvSpPr/>
      </dsp:nvSpPr>
      <dsp:spPr>
        <a:xfrm>
          <a:off x="1381607" y="793393"/>
          <a:ext cx="609421" cy="3961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dirty="0">
              <a:latin typeface="Roboto Condensed Medium" panose="02000000000000000000" pitchFamily="2" charset="0"/>
              <a:ea typeface="Roboto Condensed Medium" panose="02000000000000000000" pitchFamily="2" charset="0"/>
            </a:rPr>
            <a:t>Fragment detection</a:t>
          </a:r>
        </a:p>
      </dsp:txBody>
      <dsp:txXfrm>
        <a:off x="1400944" y="812730"/>
        <a:ext cx="570747" cy="357450"/>
      </dsp:txXfrm>
    </dsp:sp>
    <dsp:sp modelId="{5863B36D-0662-6649-B89C-844119168330}">
      <dsp:nvSpPr>
        <dsp:cNvPr id="0" name=""/>
        <dsp:cNvSpPr/>
      </dsp:nvSpPr>
      <dsp:spPr>
        <a:xfrm>
          <a:off x="699728" y="198387"/>
          <a:ext cx="1057424" cy="1057424"/>
        </a:xfrm>
        <a:custGeom>
          <a:avLst/>
          <a:gdLst/>
          <a:ahLst/>
          <a:cxnLst/>
          <a:rect l="0" t="0" r="0" b="0"/>
          <a:pathLst>
            <a:path>
              <a:moveTo>
                <a:pt x="691123" y="1031861"/>
              </a:moveTo>
              <a:arcTo wR="528712" hR="528712" stAng="4326627" swAng="2146747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E3B62-DE3B-654B-9B2F-043615DD09A8}">
      <dsp:nvSpPr>
        <dsp:cNvPr id="0" name=""/>
        <dsp:cNvSpPr/>
      </dsp:nvSpPr>
      <dsp:spPr>
        <a:xfrm>
          <a:off x="465851" y="793393"/>
          <a:ext cx="609421" cy="3961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 dirty="0">
              <a:latin typeface="Roboto Condensed Medium" panose="02000000000000000000" pitchFamily="2" charset="0"/>
              <a:ea typeface="Roboto Condensed Medium" panose="02000000000000000000" pitchFamily="2" charset="0"/>
            </a:rPr>
            <a:t>Ranking</a:t>
          </a:r>
        </a:p>
      </dsp:txBody>
      <dsp:txXfrm>
        <a:off x="485188" y="812730"/>
        <a:ext cx="570747" cy="357450"/>
      </dsp:txXfrm>
    </dsp:sp>
    <dsp:sp modelId="{C9E23705-C8FD-4B4C-9772-CFD9AF7AC993}">
      <dsp:nvSpPr>
        <dsp:cNvPr id="0" name=""/>
        <dsp:cNvSpPr/>
      </dsp:nvSpPr>
      <dsp:spPr>
        <a:xfrm>
          <a:off x="699728" y="198387"/>
          <a:ext cx="1057424" cy="1057424"/>
        </a:xfrm>
        <a:custGeom>
          <a:avLst/>
          <a:gdLst/>
          <a:ahLst/>
          <a:cxnLst/>
          <a:rect l="0" t="0" r="0" b="0"/>
          <a:pathLst>
            <a:path>
              <a:moveTo>
                <a:pt x="1167" y="493591"/>
              </a:moveTo>
              <a:arcTo wR="528712" hR="528712" stAng="11028530" swAng="2124639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7232" y="35528"/>
            <a:ext cx="4896000" cy="2880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200"/>
            </a:lvl1pPr>
          </a:lstStyle>
          <a:p>
            <a:r>
              <a:rPr lang="de-DE"/>
              <a:t>Präsentationstitel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89240" y="35528"/>
            <a:ext cx="864000" cy="2880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200"/>
            </a:lvl1pPr>
          </a:lstStyle>
          <a:p>
            <a:fld id="{9726303E-CDC6-4E11-A9F4-E5CE5F23E089}" type="datetimeFigureOut">
              <a:rPr lang="de-DE" smtClean="0"/>
              <a:t>04.04.25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7232" y="8820504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200"/>
            </a:lvl1pPr>
          </a:lstStyle>
          <a:p>
            <a:r>
              <a:rPr lang="de-DE"/>
              <a:t>Autor/Veranstaltung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877272" y="8820504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200"/>
            </a:lvl1pPr>
          </a:lstStyle>
          <a:p>
            <a:fld id="{B40210A4-2901-42F9-8CA9-E251F67383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7895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"/>
          <p:cNvSpPr>
            <a:spLocks noChangeAspect="1"/>
          </p:cNvSpPr>
          <p:nvPr/>
        </p:nvSpPr>
        <p:spPr bwMode="auto">
          <a:xfrm>
            <a:off x="787864" y="4716016"/>
            <a:ext cx="5665472" cy="3797523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1116013"/>
            <a:ext cx="5768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04664" y="4716016"/>
            <a:ext cx="6048672" cy="38164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Kopfzeilenplatzhalter 1"/>
          <p:cNvSpPr>
            <a:spLocks noGrp="1"/>
          </p:cNvSpPr>
          <p:nvPr>
            <p:ph type="hdr" sz="quarter"/>
          </p:nvPr>
        </p:nvSpPr>
        <p:spPr>
          <a:xfrm>
            <a:off x="405224" y="35528"/>
            <a:ext cx="4896000" cy="2880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200"/>
            </a:lvl1pPr>
          </a:lstStyle>
          <a:p>
            <a:r>
              <a:rPr lang="de-DE"/>
              <a:t>Präsentationstitel</a:t>
            </a:r>
            <a:endParaRPr lang="de-DE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89240" y="35528"/>
            <a:ext cx="864000" cy="2880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200"/>
            </a:lvl1pPr>
          </a:lstStyle>
          <a:p>
            <a:fld id="{9726303E-CDC6-4E11-A9F4-E5CE5F23E089}" type="datetimeFigureOut">
              <a:rPr lang="de-DE" smtClean="0"/>
              <a:t>04.04.25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4"/>
          </p:nvPr>
        </p:nvSpPr>
        <p:spPr>
          <a:xfrm>
            <a:off x="405224" y="8820504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200"/>
            </a:lvl1pPr>
          </a:lstStyle>
          <a:p>
            <a:r>
              <a:rPr lang="de-DE"/>
              <a:t>Autor/Veranstaltung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5"/>
          </p:nvPr>
        </p:nvSpPr>
        <p:spPr>
          <a:xfrm>
            <a:off x="5877272" y="8820504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200"/>
            </a:lvl1pPr>
          </a:lstStyle>
          <a:p>
            <a:fld id="{B40210A4-2901-42F9-8CA9-E251F67383C7}" type="slidenum">
              <a:rPr lang="de-DE" smtClean="0"/>
              <a:t>‹#›</a:t>
            </a:fld>
            <a:endParaRPr lang="de-DE"/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404813" y="5580063"/>
            <a:ext cx="6119812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708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Bild 7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938" y="2"/>
            <a:ext cx="2323925" cy="3657600"/>
          </a:xfrm>
          <a:prstGeom prst="rect">
            <a:avLst/>
          </a:prstGeom>
        </p:spPr>
      </p:pic>
      <p:sp>
        <p:nvSpPr>
          <p:cNvPr id="50" name="Titel 1"/>
          <p:cNvSpPr>
            <a:spLocks noGrp="1"/>
          </p:cNvSpPr>
          <p:nvPr>
            <p:ph type="ctrTitle" hasCustomPrompt="1"/>
          </p:nvPr>
        </p:nvSpPr>
        <p:spPr>
          <a:xfrm>
            <a:off x="865716" y="1066830"/>
            <a:ext cx="3364631" cy="304788"/>
          </a:xfrm>
          <a:prstGeom prst="rect">
            <a:avLst/>
          </a:prstGeom>
        </p:spPr>
        <p:txBody>
          <a:bodyPr wrap="none" tIns="0" bIns="54000" anchor="b" anchorCtr="0"/>
          <a:lstStyle>
            <a:lvl1pPr>
              <a:lnSpc>
                <a:spcPts val="3332"/>
              </a:lnSpc>
              <a:defRPr sz="3332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dirty="0"/>
              <a:t>Titelmaster bearbeiten</a:t>
            </a:r>
          </a:p>
        </p:txBody>
      </p:sp>
      <p:sp>
        <p:nvSpPr>
          <p:cNvPr id="51" name="Untertitel 2"/>
          <p:cNvSpPr>
            <a:spLocks noGrp="1"/>
          </p:cNvSpPr>
          <p:nvPr>
            <p:ph type="subTitle" idx="1"/>
          </p:nvPr>
        </p:nvSpPr>
        <p:spPr>
          <a:xfrm>
            <a:off x="865716" y="1371617"/>
            <a:ext cx="3364631" cy="1320603"/>
          </a:xfrm>
          <a:prstGeom prst="rect">
            <a:avLst/>
          </a:prstGeom>
        </p:spPr>
        <p:txBody>
          <a:bodyPr tIns="0" bIns="0"/>
          <a:lstStyle>
            <a:lvl1pPr marL="0" indent="0" algn="l">
              <a:lnSpc>
                <a:spcPts val="4999"/>
              </a:lnSpc>
              <a:spcBef>
                <a:spcPts val="0"/>
              </a:spcBef>
              <a:spcAft>
                <a:spcPts val="0"/>
              </a:spcAft>
              <a:buNone/>
              <a:defRPr sz="4443" cap="all" baseline="0">
                <a:solidFill>
                  <a:schemeClr val="accent2"/>
                </a:solidFill>
                <a:latin typeface="Exo 2 Semi Bold" pitchFamily="50" charset="0"/>
              </a:defRPr>
            </a:lvl1pPr>
            <a:lvl2pPr marL="634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9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04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3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7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08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43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78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grpSp>
        <p:nvGrpSpPr>
          <p:cNvPr id="52" name="Gruppieren 69"/>
          <p:cNvGrpSpPr>
            <a:grpSpLocks noChangeAspect="1"/>
          </p:cNvGrpSpPr>
          <p:nvPr userDrawn="1"/>
        </p:nvGrpSpPr>
        <p:grpSpPr>
          <a:xfrm>
            <a:off x="192290" y="203315"/>
            <a:ext cx="1125896" cy="457131"/>
            <a:chOff x="7081838" y="144463"/>
            <a:chExt cx="1871662" cy="719137"/>
          </a:xfrm>
        </p:grpSpPr>
        <p:sp>
          <p:nvSpPr>
            <p:cNvPr id="5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54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55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56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57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58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59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0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1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2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3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4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5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6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7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8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9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70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71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</p:grpSp>
    </p:spTree>
    <p:extLst>
      <p:ext uri="{BB962C8B-B14F-4D97-AF65-F5344CB8AC3E}">
        <p14:creationId xmlns:p14="http://schemas.microsoft.com/office/powerpoint/2010/main" val="18833190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634911" y="203822"/>
            <a:ext cx="4325953" cy="45662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half" idx="1"/>
          </p:nvPr>
        </p:nvSpPr>
        <p:spPr>
          <a:xfrm>
            <a:off x="191830" y="863446"/>
            <a:ext cx="2788311" cy="2337234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3173021" y="863447"/>
            <a:ext cx="2788313" cy="1067266"/>
          </a:xfrm>
        </p:spPr>
        <p:txBody>
          <a:bodyPr/>
          <a:lstStyle>
            <a:lvl1pPr marL="0" indent="0">
              <a:buNone/>
              <a:defRPr/>
            </a:lvl1pPr>
            <a:lvl2pPr marL="299904" indent="0">
              <a:buNone/>
              <a:defRPr/>
            </a:lvl2pPr>
            <a:lvl3pPr marL="599806" indent="0">
              <a:buNone/>
              <a:defRPr/>
            </a:lvl3pPr>
            <a:lvl4pPr marL="899709" indent="0">
              <a:buNone/>
              <a:defRPr/>
            </a:lvl4pPr>
            <a:lvl5pPr marL="1199611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12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3173021" y="2133416"/>
            <a:ext cx="2788313" cy="1067266"/>
          </a:xfrm>
        </p:spPr>
        <p:txBody>
          <a:bodyPr/>
          <a:lstStyle>
            <a:lvl1pPr marL="0" indent="0">
              <a:buNone/>
              <a:defRPr/>
            </a:lvl1pPr>
            <a:lvl2pPr marL="299904" indent="0">
              <a:buNone/>
              <a:defRPr/>
            </a:lvl2pPr>
            <a:lvl3pPr marL="599806" indent="0">
              <a:buNone/>
              <a:defRPr/>
            </a:lvl3pPr>
            <a:lvl4pPr marL="899709" indent="0">
              <a:buNone/>
              <a:defRPr/>
            </a:lvl4pPr>
            <a:lvl5pPr marL="1199611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13" name="Datumsplatzhalter 5"/>
          <p:cNvSpPr>
            <a:spLocks noGrp="1"/>
          </p:cNvSpPr>
          <p:nvPr>
            <p:ph type="dt" sz="half" idx="10"/>
          </p:nvPr>
        </p:nvSpPr>
        <p:spPr>
          <a:xfrm>
            <a:off x="192295" y="3403539"/>
            <a:ext cx="576794" cy="203170"/>
          </a:xfrm>
        </p:spPr>
        <p:txBody>
          <a:bodyPr/>
          <a:lstStyle/>
          <a:p>
            <a:fld id="{C056026F-1588-4FB1-8845-F95DAFF0F3E9}" type="datetime1">
              <a:rPr lang="de-DE" smtClean="0"/>
              <a:t>04.04.25</a:t>
            </a:fld>
            <a:endParaRPr lang="de-DE"/>
          </a:p>
        </p:txBody>
      </p:sp>
      <p:sp>
        <p:nvSpPr>
          <p:cNvPr id="14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1394075" y="3403562"/>
            <a:ext cx="3364631" cy="20317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5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5576341" y="3403539"/>
            <a:ext cx="384528" cy="203170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9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sz="quarter"/>
          </p:nvPr>
        </p:nvSpPr>
        <p:spPr>
          <a:xfrm>
            <a:off x="1634911" y="203822"/>
            <a:ext cx="4325953" cy="45662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quarter" idx="1"/>
          </p:nvPr>
        </p:nvSpPr>
        <p:spPr>
          <a:xfrm>
            <a:off x="191829" y="863447"/>
            <a:ext cx="2788311" cy="1067266"/>
          </a:xfrm>
        </p:spPr>
        <p:txBody>
          <a:bodyPr/>
          <a:lstStyle>
            <a:lvl1pPr marL="199936" indent="-199936">
              <a:spcBef>
                <a:spcPts val="0"/>
              </a:spcBef>
              <a:spcAft>
                <a:spcPts val="583"/>
              </a:spcAft>
              <a:defRPr sz="1945"/>
            </a:lvl1pPr>
            <a:lvl2pPr marL="399870" indent="-199936">
              <a:spcBef>
                <a:spcPts val="0"/>
              </a:spcBef>
              <a:spcAft>
                <a:spcPts val="583"/>
              </a:spcAft>
              <a:defRPr sz="1945"/>
            </a:lvl2pPr>
            <a:lvl3pPr marL="599806" indent="-199936">
              <a:spcBef>
                <a:spcPts val="0"/>
              </a:spcBef>
              <a:spcAft>
                <a:spcPts val="583"/>
              </a:spcAft>
              <a:defRPr sz="1945"/>
            </a:lvl3pPr>
            <a:lvl4pPr marL="799741" indent="-199936">
              <a:spcBef>
                <a:spcPts val="0"/>
              </a:spcBef>
              <a:spcAft>
                <a:spcPts val="583"/>
              </a:spcAft>
              <a:defRPr sz="1945"/>
            </a:lvl4pPr>
            <a:lvl5pPr marL="999677" indent="-199936">
              <a:spcAft>
                <a:spcPts val="583"/>
              </a:spcAft>
              <a:defRPr sz="1945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quarter" idx="2"/>
          </p:nvPr>
        </p:nvSpPr>
        <p:spPr>
          <a:xfrm>
            <a:off x="3173021" y="863447"/>
            <a:ext cx="2788313" cy="1067266"/>
          </a:xfrm>
        </p:spPr>
        <p:txBody>
          <a:bodyPr/>
          <a:lstStyle>
            <a:lvl1pPr marL="199936" indent="-199936">
              <a:spcBef>
                <a:spcPts val="0"/>
              </a:spcBef>
              <a:spcAft>
                <a:spcPts val="583"/>
              </a:spcAft>
              <a:defRPr sz="1945"/>
            </a:lvl1pPr>
            <a:lvl2pPr marL="399870" indent="-199936">
              <a:spcBef>
                <a:spcPts val="0"/>
              </a:spcBef>
              <a:spcAft>
                <a:spcPts val="583"/>
              </a:spcAft>
              <a:defRPr sz="1945"/>
            </a:lvl2pPr>
            <a:lvl3pPr marL="599806" indent="-199936">
              <a:spcBef>
                <a:spcPts val="0"/>
              </a:spcBef>
              <a:spcAft>
                <a:spcPts val="583"/>
              </a:spcAft>
              <a:defRPr sz="1945"/>
            </a:lvl3pPr>
            <a:lvl4pPr marL="799741" indent="-199936">
              <a:spcBef>
                <a:spcPts val="0"/>
              </a:spcBef>
              <a:spcAft>
                <a:spcPts val="583"/>
              </a:spcAft>
              <a:defRPr sz="1945"/>
            </a:lvl4pPr>
            <a:lvl5pPr marL="999677" indent="-199936">
              <a:spcAft>
                <a:spcPts val="583"/>
              </a:spcAft>
              <a:defRPr sz="1945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4"/>
          <p:cNvSpPr>
            <a:spLocks noGrp="1"/>
          </p:cNvSpPr>
          <p:nvPr>
            <p:ph sz="quarter" idx="3"/>
          </p:nvPr>
        </p:nvSpPr>
        <p:spPr>
          <a:xfrm>
            <a:off x="199345" y="2133416"/>
            <a:ext cx="2780793" cy="1067266"/>
          </a:xfrm>
        </p:spPr>
        <p:txBody>
          <a:bodyPr/>
          <a:lstStyle>
            <a:lvl1pPr marL="199936" indent="-199936">
              <a:spcBef>
                <a:spcPts val="0"/>
              </a:spcBef>
              <a:spcAft>
                <a:spcPts val="583"/>
              </a:spcAft>
              <a:defRPr sz="1945"/>
            </a:lvl1pPr>
            <a:lvl2pPr marL="399870" indent="-199936">
              <a:spcBef>
                <a:spcPts val="0"/>
              </a:spcBef>
              <a:spcAft>
                <a:spcPts val="583"/>
              </a:spcAft>
              <a:defRPr sz="1945"/>
            </a:lvl2pPr>
            <a:lvl3pPr marL="599806" indent="-199936">
              <a:spcBef>
                <a:spcPts val="0"/>
              </a:spcBef>
              <a:spcAft>
                <a:spcPts val="583"/>
              </a:spcAft>
              <a:defRPr sz="1945"/>
            </a:lvl3pPr>
            <a:lvl4pPr marL="799741" indent="-199936">
              <a:spcBef>
                <a:spcPts val="0"/>
              </a:spcBef>
              <a:spcAft>
                <a:spcPts val="583"/>
              </a:spcAft>
              <a:defRPr sz="1945"/>
            </a:lvl4pPr>
            <a:lvl5pPr marL="999677" indent="-199936">
              <a:spcAft>
                <a:spcPts val="583"/>
              </a:spcAft>
              <a:defRPr sz="1945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4"/>
          </p:nvPr>
        </p:nvSpPr>
        <p:spPr>
          <a:xfrm>
            <a:off x="3173021" y="2133416"/>
            <a:ext cx="2788313" cy="1067266"/>
          </a:xfrm>
        </p:spPr>
        <p:txBody>
          <a:bodyPr/>
          <a:lstStyle>
            <a:lvl1pPr marL="199936" indent="-199936">
              <a:spcBef>
                <a:spcPts val="0"/>
              </a:spcBef>
              <a:spcAft>
                <a:spcPts val="583"/>
              </a:spcAft>
              <a:defRPr sz="1945"/>
            </a:lvl1pPr>
            <a:lvl2pPr marL="399870" indent="-199936">
              <a:spcBef>
                <a:spcPts val="0"/>
              </a:spcBef>
              <a:spcAft>
                <a:spcPts val="583"/>
              </a:spcAft>
              <a:defRPr sz="1945"/>
            </a:lvl2pPr>
            <a:lvl3pPr marL="599806" indent="-199936">
              <a:spcBef>
                <a:spcPts val="0"/>
              </a:spcBef>
              <a:spcAft>
                <a:spcPts val="583"/>
              </a:spcAft>
              <a:defRPr sz="1945"/>
            </a:lvl3pPr>
            <a:lvl4pPr marL="799741" indent="-199936">
              <a:spcBef>
                <a:spcPts val="0"/>
              </a:spcBef>
              <a:spcAft>
                <a:spcPts val="583"/>
              </a:spcAft>
              <a:defRPr sz="1945"/>
            </a:lvl4pPr>
            <a:lvl5pPr marL="999677" indent="-199936">
              <a:spcAft>
                <a:spcPts val="583"/>
              </a:spcAft>
              <a:defRPr sz="1945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Datumsplatzhalter 6"/>
          <p:cNvSpPr>
            <a:spLocks noGrp="1"/>
          </p:cNvSpPr>
          <p:nvPr>
            <p:ph type="dt" sz="half" idx="10"/>
          </p:nvPr>
        </p:nvSpPr>
        <p:spPr>
          <a:xfrm>
            <a:off x="192295" y="3403539"/>
            <a:ext cx="576794" cy="203170"/>
          </a:xfrm>
        </p:spPr>
        <p:txBody>
          <a:bodyPr/>
          <a:lstStyle/>
          <a:p>
            <a:fld id="{85E37377-EED6-47C3-9B1D-CF36F0FCD8B4}" type="datetime1">
              <a:rPr lang="de-DE" smtClean="0"/>
              <a:t>04.04.25</a:t>
            </a:fld>
            <a:endParaRPr lang="de-DE"/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394075" y="3403562"/>
            <a:ext cx="3364631" cy="20317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7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5576341" y="3403539"/>
            <a:ext cx="384528" cy="203170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36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634911" y="203824"/>
            <a:ext cx="4325953" cy="456806"/>
          </a:xfrm>
        </p:spPr>
        <p:txBody>
          <a:bodyPr anchor="b"/>
          <a:lstStyle>
            <a:lvl1pPr algn="l">
              <a:defRPr sz="3332" b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192928" y="863446"/>
            <a:ext cx="5767936" cy="2082488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945"/>
            </a:lvl1pPr>
            <a:lvl2pPr marL="634794" indent="0">
              <a:buNone/>
              <a:defRPr sz="3888"/>
            </a:lvl2pPr>
            <a:lvl3pPr marL="1269589" indent="0">
              <a:buNone/>
              <a:defRPr sz="3332"/>
            </a:lvl3pPr>
            <a:lvl4pPr marL="1904383" indent="0">
              <a:buNone/>
              <a:defRPr sz="2777"/>
            </a:lvl4pPr>
            <a:lvl5pPr marL="2539178" indent="0">
              <a:buNone/>
              <a:defRPr sz="2777"/>
            </a:lvl5pPr>
            <a:lvl6pPr marL="3173972" indent="0">
              <a:buNone/>
              <a:defRPr sz="2777"/>
            </a:lvl6pPr>
            <a:lvl7pPr marL="3808767" indent="0">
              <a:buNone/>
              <a:defRPr sz="2777"/>
            </a:lvl7pPr>
            <a:lvl8pPr marL="4443561" indent="0">
              <a:buNone/>
              <a:defRPr sz="2777"/>
            </a:lvl8pPr>
            <a:lvl9pPr marL="5078355" indent="0">
              <a:buNone/>
              <a:defRPr sz="2777"/>
            </a:lvl9pPr>
          </a:lstStyle>
          <a:p>
            <a:endParaRPr lang="de-DE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191823" y="2946389"/>
            <a:ext cx="5767936" cy="253962"/>
          </a:xfrm>
        </p:spPr>
        <p:txBody>
          <a:bodyPr anchor="ctr" anchorCtr="0"/>
          <a:lstStyle>
            <a:lvl1pPr marL="0" indent="0">
              <a:buNone/>
              <a:defRPr sz="1945"/>
            </a:lvl1pPr>
            <a:lvl2pPr marL="634794" indent="0">
              <a:buNone/>
              <a:defRPr sz="1666"/>
            </a:lvl2pPr>
            <a:lvl3pPr marL="1269589" indent="0">
              <a:buNone/>
              <a:defRPr sz="1390"/>
            </a:lvl3pPr>
            <a:lvl4pPr marL="1904383" indent="0">
              <a:buNone/>
              <a:defRPr sz="1250"/>
            </a:lvl4pPr>
            <a:lvl5pPr marL="2539178" indent="0">
              <a:buNone/>
              <a:defRPr sz="1250"/>
            </a:lvl5pPr>
            <a:lvl6pPr marL="3173972" indent="0">
              <a:buNone/>
              <a:defRPr sz="1250"/>
            </a:lvl6pPr>
            <a:lvl7pPr marL="3808767" indent="0">
              <a:buNone/>
              <a:defRPr sz="1250"/>
            </a:lvl7pPr>
            <a:lvl8pPr marL="4443561" indent="0">
              <a:buNone/>
              <a:defRPr sz="1250"/>
            </a:lvl8pPr>
            <a:lvl9pPr marL="5078355" indent="0">
              <a:buNone/>
              <a:defRPr sz="12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0"/>
          </p:nvPr>
        </p:nvSpPr>
        <p:spPr>
          <a:xfrm>
            <a:off x="192295" y="3403539"/>
            <a:ext cx="576794" cy="203170"/>
          </a:xfrm>
        </p:spPr>
        <p:txBody>
          <a:bodyPr/>
          <a:lstStyle/>
          <a:p>
            <a:fld id="{6B01E8E8-8A29-4D85-A2C3-6995032989B7}" type="datetime1">
              <a:rPr lang="de-DE" smtClean="0"/>
              <a:t>04.04.25</a:t>
            </a:fld>
            <a:endParaRPr lang="de-DE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394075" y="3403562"/>
            <a:ext cx="3364631" cy="20317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576341" y="3403539"/>
            <a:ext cx="384528" cy="203170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2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634911" y="203823"/>
            <a:ext cx="4325953" cy="457131"/>
          </a:xfrm>
        </p:spPr>
        <p:txBody>
          <a:bodyPr anchor="b"/>
          <a:lstStyle>
            <a:lvl1pPr algn="l">
              <a:defRPr sz="3332" b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idx="1"/>
          </p:nvPr>
        </p:nvSpPr>
        <p:spPr>
          <a:xfrm>
            <a:off x="192726" y="863447"/>
            <a:ext cx="3941423" cy="233645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945"/>
            </a:lvl1pPr>
            <a:lvl2pPr marL="634794" indent="0">
              <a:buNone/>
              <a:defRPr sz="3888"/>
            </a:lvl2pPr>
            <a:lvl3pPr marL="1269589" indent="0">
              <a:buNone/>
              <a:defRPr sz="3332"/>
            </a:lvl3pPr>
            <a:lvl4pPr marL="1904383" indent="0">
              <a:buNone/>
              <a:defRPr sz="2777"/>
            </a:lvl4pPr>
            <a:lvl5pPr marL="2539178" indent="0">
              <a:buNone/>
              <a:defRPr sz="2777"/>
            </a:lvl5pPr>
            <a:lvl6pPr marL="3173972" indent="0">
              <a:buNone/>
              <a:defRPr sz="2777"/>
            </a:lvl6pPr>
            <a:lvl7pPr marL="3808767" indent="0">
              <a:buNone/>
              <a:defRPr sz="2777"/>
            </a:lvl7pPr>
            <a:lvl8pPr marL="4443561" indent="0">
              <a:buNone/>
              <a:defRPr sz="2777"/>
            </a:lvl8pPr>
            <a:lvl9pPr marL="5078355" indent="0">
              <a:buNone/>
              <a:defRPr sz="2777"/>
            </a:lvl9pPr>
          </a:lstStyle>
          <a:p>
            <a:endParaRPr lang="de-DE"/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2"/>
          </p:nvPr>
        </p:nvSpPr>
        <p:spPr>
          <a:xfrm>
            <a:off x="4326437" y="863447"/>
            <a:ext cx="1634894" cy="2336450"/>
          </a:xfrm>
        </p:spPr>
        <p:txBody>
          <a:bodyPr/>
          <a:lstStyle>
            <a:lvl1pPr marL="0" indent="0">
              <a:buNone/>
              <a:defRPr sz="1945"/>
            </a:lvl1pPr>
            <a:lvl2pPr marL="634794" indent="0">
              <a:buNone/>
              <a:defRPr sz="1666"/>
            </a:lvl2pPr>
            <a:lvl3pPr marL="1269589" indent="0">
              <a:buNone/>
              <a:defRPr sz="1390"/>
            </a:lvl3pPr>
            <a:lvl4pPr marL="1904383" indent="0">
              <a:buNone/>
              <a:defRPr sz="1250"/>
            </a:lvl4pPr>
            <a:lvl5pPr marL="2539178" indent="0">
              <a:buNone/>
              <a:defRPr sz="1250"/>
            </a:lvl5pPr>
            <a:lvl6pPr marL="3173972" indent="0">
              <a:buNone/>
              <a:defRPr sz="1250"/>
            </a:lvl6pPr>
            <a:lvl7pPr marL="3808767" indent="0">
              <a:buNone/>
              <a:defRPr sz="1250"/>
            </a:lvl7pPr>
            <a:lvl8pPr marL="4443561" indent="0">
              <a:buNone/>
              <a:defRPr sz="1250"/>
            </a:lvl8pPr>
            <a:lvl9pPr marL="5078355" indent="0">
              <a:buNone/>
              <a:defRPr sz="125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0"/>
          </p:nvPr>
        </p:nvSpPr>
        <p:spPr>
          <a:xfrm>
            <a:off x="192295" y="3403539"/>
            <a:ext cx="576794" cy="203170"/>
          </a:xfrm>
        </p:spPr>
        <p:txBody>
          <a:bodyPr/>
          <a:lstStyle/>
          <a:p>
            <a:fld id="{3CA6A51E-5224-4001-A6A1-6147DB41844D}" type="datetime1">
              <a:rPr lang="de-DE" smtClean="0"/>
              <a:t>04.04.25</a:t>
            </a:fld>
            <a:endParaRPr lang="de-DE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394075" y="3403562"/>
            <a:ext cx="3364631" cy="20317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576341" y="3403539"/>
            <a:ext cx="384528" cy="203170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5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2-spaltige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634911" y="203823"/>
            <a:ext cx="4325953" cy="457131"/>
          </a:xfrm>
        </p:spPr>
        <p:txBody>
          <a:bodyPr anchor="b" anchorCtr="0"/>
          <a:lstStyle>
            <a:lvl1pPr algn="l">
              <a:defRPr lang="de-DE" dirty="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idx="1"/>
          </p:nvPr>
        </p:nvSpPr>
        <p:spPr>
          <a:xfrm>
            <a:off x="192727" y="863449"/>
            <a:ext cx="1249654" cy="1067267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945"/>
            </a:lvl1pPr>
            <a:lvl2pPr marL="634794" indent="0">
              <a:buNone/>
              <a:defRPr sz="3888"/>
            </a:lvl2pPr>
            <a:lvl3pPr marL="1269589" indent="0">
              <a:buNone/>
              <a:defRPr sz="3332"/>
            </a:lvl3pPr>
            <a:lvl4pPr marL="1904383" indent="0">
              <a:buNone/>
              <a:defRPr sz="2777"/>
            </a:lvl4pPr>
            <a:lvl5pPr marL="2539178" indent="0">
              <a:buNone/>
              <a:defRPr sz="2777"/>
            </a:lvl5pPr>
            <a:lvl6pPr marL="3173972" indent="0">
              <a:buNone/>
              <a:defRPr sz="2777"/>
            </a:lvl6pPr>
            <a:lvl7pPr marL="3808767" indent="0">
              <a:buNone/>
              <a:defRPr sz="2777"/>
            </a:lvl7pPr>
            <a:lvl8pPr marL="4443561" indent="0">
              <a:buNone/>
              <a:defRPr sz="2777"/>
            </a:lvl8pPr>
            <a:lvl9pPr marL="5078355" indent="0">
              <a:buNone/>
              <a:defRPr sz="2777"/>
            </a:lvl9pPr>
          </a:lstStyle>
          <a:p>
            <a:endParaRPr lang="de-DE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2"/>
          </p:nvPr>
        </p:nvSpPr>
        <p:spPr>
          <a:xfrm>
            <a:off x="1634434" y="863447"/>
            <a:ext cx="4326898" cy="2336450"/>
          </a:xfrm>
        </p:spPr>
        <p:txBody>
          <a:bodyPr numCol="2" spcCol="216000"/>
          <a:lstStyle>
            <a:lvl1pPr marL="0" indent="0">
              <a:buNone/>
              <a:defRPr sz="1945"/>
            </a:lvl1pPr>
            <a:lvl2pPr marL="634794" indent="0">
              <a:buNone/>
              <a:defRPr sz="1666"/>
            </a:lvl2pPr>
            <a:lvl3pPr marL="1269589" indent="0">
              <a:buNone/>
              <a:defRPr sz="1390"/>
            </a:lvl3pPr>
            <a:lvl4pPr marL="1904383" indent="0">
              <a:buNone/>
              <a:defRPr sz="1250"/>
            </a:lvl4pPr>
            <a:lvl5pPr marL="2539178" indent="0">
              <a:buNone/>
              <a:defRPr sz="1250"/>
            </a:lvl5pPr>
            <a:lvl6pPr marL="3173972" indent="0">
              <a:buNone/>
              <a:defRPr sz="1250"/>
            </a:lvl6pPr>
            <a:lvl7pPr marL="3808767" indent="0">
              <a:buNone/>
              <a:defRPr sz="1250"/>
            </a:lvl7pPr>
            <a:lvl8pPr marL="4443561" indent="0">
              <a:buNone/>
              <a:defRPr sz="1250"/>
            </a:lvl8pPr>
            <a:lvl9pPr marL="5078355" indent="0">
              <a:buNone/>
              <a:defRPr sz="125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10"/>
          </p:nvPr>
        </p:nvSpPr>
        <p:spPr>
          <a:xfrm>
            <a:off x="192295" y="3403539"/>
            <a:ext cx="576794" cy="203170"/>
          </a:xfrm>
        </p:spPr>
        <p:txBody>
          <a:bodyPr/>
          <a:lstStyle/>
          <a:p>
            <a:fld id="{0C1259EA-2A08-45BF-9248-C0AD7AEF30D3}" type="datetime1">
              <a:rPr lang="de-DE" smtClean="0"/>
              <a:t>04.04.25</a:t>
            </a:fld>
            <a:endParaRPr lang="de-DE"/>
          </a:p>
        </p:txBody>
      </p:sp>
      <p:sp>
        <p:nvSpPr>
          <p:cNvPr id="14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394075" y="3403562"/>
            <a:ext cx="3364631" cy="20317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5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576341" y="3403539"/>
            <a:ext cx="384528" cy="203170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13"/>
          </p:nvPr>
        </p:nvSpPr>
        <p:spPr>
          <a:xfrm>
            <a:off x="191826" y="2133416"/>
            <a:ext cx="1250553" cy="1067266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945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442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18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1"/>
          <p:cNvSpPr>
            <a:spLocks noGrp="1"/>
          </p:cNvSpPr>
          <p:nvPr>
            <p:ph type="dt" sz="half" idx="10"/>
          </p:nvPr>
        </p:nvSpPr>
        <p:spPr>
          <a:xfrm>
            <a:off x="192295" y="3403539"/>
            <a:ext cx="576794" cy="203170"/>
          </a:xfrm>
        </p:spPr>
        <p:txBody>
          <a:bodyPr/>
          <a:lstStyle/>
          <a:p>
            <a:fld id="{548F520C-6F56-480F-8597-220998799912}" type="datetime1">
              <a:rPr lang="de-DE" smtClean="0"/>
              <a:t>04.04.25</a:t>
            </a:fld>
            <a:endParaRPr 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394075" y="3403562"/>
            <a:ext cx="3364631" cy="20317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5576341" y="3403539"/>
            <a:ext cx="384528" cy="203170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9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2" y="711143"/>
            <a:ext cx="6153150" cy="2946463"/>
          </a:xfrm>
          <a:prstGeom prst="rect">
            <a:avLst/>
          </a:prstGeom>
          <a:noFill/>
        </p:spPr>
        <p:txBody>
          <a:bodyPr lIns="1368000" tIns="864000" rIns="1440000"/>
          <a:lstStyle>
            <a:lvl1pPr marL="0" indent="0">
              <a:lnSpc>
                <a:spcPts val="4443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734509" algn="l"/>
              </a:tabLst>
              <a:defRPr sz="3888" cap="all" baseline="0">
                <a:latin typeface="Exo 2 Semi Bold" pitchFamily="50" charset="0"/>
              </a:defRPr>
            </a:lvl1pPr>
          </a:lstStyle>
          <a:p>
            <a:pPr lvl="0"/>
            <a:r>
              <a:rPr lang="de-DE" dirty="0"/>
              <a:t>Durch Klicken individuelle Dankesformel hinzufügen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13199" y="2032121"/>
            <a:ext cx="2788311" cy="863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45" baseline="0">
                <a:latin typeface="+mn-lt"/>
              </a:defRPr>
            </a:lvl1pPr>
          </a:lstStyle>
          <a:p>
            <a:pPr lvl="0"/>
            <a:r>
              <a:rPr lang="de-DE" dirty="0"/>
              <a:t>Durch Klicken Autor/Adresse/Kontaktdaten hinzufügen</a:t>
            </a:r>
          </a:p>
        </p:txBody>
      </p:sp>
      <p:sp>
        <p:nvSpPr>
          <p:cNvPr id="5" name="Datumsplatzhalter 4" hidden="1"/>
          <p:cNvSpPr>
            <a:spLocks noGrp="1"/>
          </p:cNvSpPr>
          <p:nvPr>
            <p:ph type="dt" sz="half" idx="15"/>
          </p:nvPr>
        </p:nvSpPr>
        <p:spPr>
          <a:xfrm>
            <a:off x="192295" y="3708327"/>
            <a:ext cx="576794" cy="203170"/>
          </a:xfrm>
          <a:prstGeom prst="rect">
            <a:avLst/>
          </a:prstGeom>
        </p:spPr>
        <p:txBody>
          <a:bodyPr/>
          <a:lstStyle/>
          <a:p>
            <a:fld id="{30A2658B-9DCA-4C61-BE60-88DEF3D1D478}" type="datetime1">
              <a:rPr lang="de-DE" smtClean="0"/>
              <a:t>04.04.25</a:t>
            </a:fld>
            <a:endParaRPr lang="de-DE"/>
          </a:p>
        </p:txBody>
      </p:sp>
      <p:sp>
        <p:nvSpPr>
          <p:cNvPr id="6" name="Fußzeilenplatzhalter 5" hidden="1"/>
          <p:cNvSpPr>
            <a:spLocks noGrp="1"/>
          </p:cNvSpPr>
          <p:nvPr>
            <p:ph type="ftr" sz="quarter" idx="16"/>
          </p:nvPr>
        </p:nvSpPr>
        <p:spPr>
          <a:xfrm>
            <a:off x="1394075" y="3708350"/>
            <a:ext cx="3364631" cy="20317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Präsentationstitel/Autor/Veranstaltung</a:t>
            </a:r>
            <a:endParaRPr lang="de-DE" dirty="0"/>
          </a:p>
        </p:txBody>
      </p:sp>
      <p:sp>
        <p:nvSpPr>
          <p:cNvPr id="8" name="Foliennummernplatzhalter 7" hidden="1"/>
          <p:cNvSpPr>
            <a:spLocks noGrp="1"/>
          </p:cNvSpPr>
          <p:nvPr>
            <p:ph type="sldNum" sz="quarter" idx="17"/>
          </p:nvPr>
        </p:nvSpPr>
        <p:spPr>
          <a:xfrm>
            <a:off x="5576341" y="3708327"/>
            <a:ext cx="384528" cy="203170"/>
          </a:xfrm>
          <a:prstGeom prst="rect">
            <a:avLst/>
          </a:prstGeom>
        </p:spPr>
        <p:txBody>
          <a:bodyPr/>
          <a:lstStyle/>
          <a:p>
            <a:fld id="{527F1E04-A1A3-475C-A843-CFD0985386EF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28" name="Gruppieren 30"/>
          <p:cNvGrpSpPr>
            <a:grpSpLocks noChangeAspect="1"/>
          </p:cNvGrpSpPr>
          <p:nvPr userDrawn="1"/>
        </p:nvGrpSpPr>
        <p:grpSpPr>
          <a:xfrm>
            <a:off x="192290" y="203315"/>
            <a:ext cx="1125896" cy="457131"/>
            <a:chOff x="7081838" y="144463"/>
            <a:chExt cx="1871662" cy="719137"/>
          </a:xfrm>
        </p:grpSpPr>
        <p:sp>
          <p:nvSpPr>
            <p:cNvPr id="2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0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1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2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3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4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5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6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7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8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9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0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1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2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3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4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5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6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7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</p:grpSp>
      <p:sp>
        <p:nvSpPr>
          <p:cNvPr id="48" name="Freeform 7"/>
          <p:cNvSpPr>
            <a:spLocks noChangeAspect="1"/>
          </p:cNvSpPr>
          <p:nvPr userDrawn="1"/>
        </p:nvSpPr>
        <p:spPr bwMode="auto">
          <a:xfrm>
            <a:off x="865286" y="2"/>
            <a:ext cx="5287864" cy="3657053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126969" tIns="63483" rIns="126969" bIns="63483" numCol="1" anchor="t" anchorCtr="0" compatLnSpc="1">
            <a:prstTxWarp prst="textNoShape">
              <a:avLst/>
            </a:prstTxWarp>
          </a:bodyPr>
          <a:lstStyle/>
          <a:p>
            <a:endParaRPr lang="de-DE" sz="2501"/>
          </a:p>
        </p:txBody>
      </p:sp>
    </p:spTree>
    <p:extLst>
      <p:ext uri="{BB962C8B-B14F-4D97-AF65-F5344CB8AC3E}">
        <p14:creationId xmlns:p14="http://schemas.microsoft.com/office/powerpoint/2010/main" val="162733926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634911" y="203822"/>
            <a:ext cx="4325953" cy="45662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2286" y="863641"/>
            <a:ext cx="5767936" cy="2336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192295" y="3403539"/>
            <a:ext cx="576794" cy="203170"/>
          </a:xfrm>
        </p:spPr>
        <p:txBody>
          <a:bodyPr/>
          <a:lstStyle/>
          <a:p>
            <a:fld id="{EE1C2234-98B7-49F4-85EF-8DAF56499769}" type="datetime1">
              <a:rPr lang="de-DE" smtClean="0"/>
              <a:t>04.04.25</a:t>
            </a:fld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94075" y="3403562"/>
            <a:ext cx="3364631" cy="20317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576341" y="3403539"/>
            <a:ext cx="384528" cy="203170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342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>
            <a:off x="4518721" y="863446"/>
            <a:ext cx="1442609" cy="2337234"/>
          </a:xfrm>
        </p:spPr>
        <p:txBody>
          <a:bodyPr vert="eaVert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1825" y="863449"/>
            <a:ext cx="4133688" cy="2336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192295" y="3403539"/>
            <a:ext cx="576794" cy="203170"/>
          </a:xfrm>
        </p:spPr>
        <p:txBody>
          <a:bodyPr/>
          <a:lstStyle/>
          <a:p>
            <a:fld id="{B5406BC5-04D9-4099-9923-D3D721330691}" type="datetime1">
              <a:rPr lang="de-DE" smtClean="0"/>
              <a:t>04.04.25</a:t>
            </a:fld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94075" y="3403562"/>
            <a:ext cx="3364631" cy="20317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576341" y="3403539"/>
            <a:ext cx="384528" cy="203170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3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634911" y="203822"/>
            <a:ext cx="4325953" cy="456622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192928" y="863901"/>
            <a:ext cx="5767936" cy="233645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>
          <a:xfrm>
            <a:off x="192295" y="3403539"/>
            <a:ext cx="576794" cy="203170"/>
          </a:xfrm>
        </p:spPr>
        <p:txBody>
          <a:bodyPr/>
          <a:lstStyle/>
          <a:p>
            <a:fld id="{288921BD-6B3C-47BC-83C4-1C45CD0812D9}" type="datetime1">
              <a:rPr lang="de-DE" smtClean="0"/>
              <a:t>04.04.25</a:t>
            </a:fld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94075" y="3403562"/>
            <a:ext cx="3364631" cy="20317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5576341" y="3403539"/>
            <a:ext cx="384528" cy="203170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37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 hidden="1"/>
          <p:cNvSpPr>
            <a:spLocks noGrp="1"/>
          </p:cNvSpPr>
          <p:nvPr>
            <p:ph type="dt" sz="half" idx="10"/>
          </p:nvPr>
        </p:nvSpPr>
        <p:spPr>
          <a:xfrm>
            <a:off x="192295" y="3708327"/>
            <a:ext cx="576794" cy="203170"/>
          </a:xfrm>
          <a:prstGeom prst="rect">
            <a:avLst/>
          </a:prstGeom>
        </p:spPr>
        <p:txBody>
          <a:bodyPr/>
          <a:lstStyle/>
          <a:p>
            <a:fld id="{30A2658B-9DCA-4C61-BE60-88DEF3D1D478}" type="datetime1">
              <a:rPr lang="de-DE" smtClean="0"/>
              <a:t>04.04.25</a:t>
            </a:fld>
            <a:endParaRPr lang="de-DE"/>
          </a:p>
        </p:txBody>
      </p:sp>
      <p:sp>
        <p:nvSpPr>
          <p:cNvPr id="8" name="Fußzeilenplatzhalter 7" hidden="1"/>
          <p:cNvSpPr>
            <a:spLocks noGrp="1"/>
          </p:cNvSpPr>
          <p:nvPr>
            <p:ph type="ftr" sz="quarter" idx="11"/>
          </p:nvPr>
        </p:nvSpPr>
        <p:spPr>
          <a:xfrm>
            <a:off x="1394075" y="3708350"/>
            <a:ext cx="3364631" cy="20317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Präsentationstitel/Autor/Veranstaltung</a:t>
            </a:r>
            <a:endParaRPr lang="de-DE" dirty="0"/>
          </a:p>
        </p:txBody>
      </p:sp>
      <p:sp>
        <p:nvSpPr>
          <p:cNvPr id="9" name="Foliennummernplatzhalter 8" hidden="1"/>
          <p:cNvSpPr>
            <a:spLocks noGrp="1"/>
          </p:cNvSpPr>
          <p:nvPr>
            <p:ph type="sldNum" sz="quarter" idx="12"/>
          </p:nvPr>
        </p:nvSpPr>
        <p:spPr>
          <a:xfrm>
            <a:off x="5576341" y="3708327"/>
            <a:ext cx="384528" cy="203170"/>
          </a:xfrm>
          <a:prstGeom prst="rect">
            <a:avLst/>
          </a:prstGeom>
        </p:spPr>
        <p:txBody>
          <a:bodyPr/>
          <a:lstStyle/>
          <a:p>
            <a:fld id="{527F1E04-A1A3-475C-A843-CFD0985386EF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0" name="Textplatzhalter 2"/>
          <p:cNvSpPr>
            <a:spLocks noGrp="1"/>
          </p:cNvSpPr>
          <p:nvPr>
            <p:ph type="body" idx="1"/>
          </p:nvPr>
        </p:nvSpPr>
        <p:spPr>
          <a:xfrm>
            <a:off x="865768" y="1117653"/>
            <a:ext cx="4325953" cy="253962"/>
          </a:xfrm>
        </p:spPr>
        <p:txBody>
          <a:bodyPr wrap="none" bIns="0" anchor="b" anchorCtr="0"/>
          <a:lstStyle>
            <a:lvl1pPr marL="0" indent="0">
              <a:lnSpc>
                <a:spcPts val="3332"/>
              </a:lnSpc>
              <a:spcBef>
                <a:spcPts val="0"/>
              </a:spcBef>
              <a:spcAft>
                <a:spcPts val="0"/>
              </a:spcAft>
              <a:buNone/>
              <a:defRPr sz="3888" cap="all" baseline="0">
                <a:solidFill>
                  <a:schemeClr val="accent1"/>
                </a:solidFill>
                <a:latin typeface="+mj-lt"/>
              </a:defRPr>
            </a:lvl1pPr>
            <a:lvl2pPr marL="634794" indent="0">
              <a:buNone/>
              <a:defRPr sz="2501">
                <a:solidFill>
                  <a:schemeClr val="tx1">
                    <a:tint val="75000"/>
                  </a:schemeClr>
                </a:solidFill>
              </a:defRPr>
            </a:lvl2pPr>
            <a:lvl3pPr marL="1269589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3pPr>
            <a:lvl4pPr marL="1904383" indent="0">
              <a:buNone/>
              <a:defRPr sz="1945">
                <a:solidFill>
                  <a:schemeClr val="tx1">
                    <a:tint val="75000"/>
                  </a:schemeClr>
                </a:solidFill>
              </a:defRPr>
            </a:lvl4pPr>
            <a:lvl5pPr marL="2539178" indent="0">
              <a:buNone/>
              <a:defRPr sz="1945">
                <a:solidFill>
                  <a:schemeClr val="tx1">
                    <a:tint val="75000"/>
                  </a:schemeClr>
                </a:solidFill>
              </a:defRPr>
            </a:lvl5pPr>
            <a:lvl6pPr marL="3173972" indent="0">
              <a:buNone/>
              <a:defRPr sz="1945">
                <a:solidFill>
                  <a:schemeClr val="tx1">
                    <a:tint val="75000"/>
                  </a:schemeClr>
                </a:solidFill>
              </a:defRPr>
            </a:lvl6pPr>
            <a:lvl7pPr marL="3808767" indent="0">
              <a:buNone/>
              <a:defRPr sz="1945">
                <a:solidFill>
                  <a:schemeClr val="tx1">
                    <a:tint val="75000"/>
                  </a:schemeClr>
                </a:solidFill>
              </a:defRPr>
            </a:lvl7pPr>
            <a:lvl8pPr marL="4443561" indent="0">
              <a:buNone/>
              <a:defRPr sz="1945">
                <a:solidFill>
                  <a:schemeClr val="tx1">
                    <a:tint val="75000"/>
                  </a:schemeClr>
                </a:solidFill>
              </a:defRPr>
            </a:lvl8pPr>
            <a:lvl9pPr marL="5078355" indent="0">
              <a:buNone/>
              <a:defRPr sz="1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1" name="Titel 1"/>
          <p:cNvSpPr>
            <a:spLocks noGrp="1"/>
          </p:cNvSpPr>
          <p:nvPr>
            <p:ph type="title"/>
          </p:nvPr>
        </p:nvSpPr>
        <p:spPr>
          <a:xfrm>
            <a:off x="865236" y="1371756"/>
            <a:ext cx="4325953" cy="1219018"/>
          </a:xfrm>
        </p:spPr>
        <p:txBody>
          <a:bodyPr anchor="t"/>
          <a:lstStyle>
            <a:lvl1pPr algn="l">
              <a:lnSpc>
                <a:spcPts val="6109"/>
              </a:lnSpc>
              <a:defRPr sz="5554" b="0" cap="all">
                <a:solidFill>
                  <a:schemeClr val="accent2"/>
                </a:solidFill>
                <a:latin typeface="Exo 2 Semi Bold" pitchFamily="50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grpSp>
        <p:nvGrpSpPr>
          <p:cNvPr id="32" name="Gruppieren 29"/>
          <p:cNvGrpSpPr>
            <a:grpSpLocks noChangeAspect="1"/>
          </p:cNvGrpSpPr>
          <p:nvPr userDrawn="1"/>
        </p:nvGrpSpPr>
        <p:grpSpPr>
          <a:xfrm>
            <a:off x="192290" y="203315"/>
            <a:ext cx="1125896" cy="457131"/>
            <a:chOff x="7081838" y="144463"/>
            <a:chExt cx="1871662" cy="719137"/>
          </a:xfrm>
        </p:grpSpPr>
        <p:sp>
          <p:nvSpPr>
            <p:cNvPr id="3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4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5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7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8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39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0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1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2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3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4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5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6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7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8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49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7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  <p:sp>
          <p:nvSpPr>
            <p:cNvPr id="68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2501"/>
            </a:p>
          </p:txBody>
        </p:sp>
      </p:grpSp>
      <p:cxnSp>
        <p:nvCxnSpPr>
          <p:cNvPr id="69" name="Gerade Verbindung 68"/>
          <p:cNvCxnSpPr/>
          <p:nvPr userDrawn="1"/>
        </p:nvCxnSpPr>
        <p:spPr>
          <a:xfrm>
            <a:off x="191824" y="3403539"/>
            <a:ext cx="57695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91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634911" y="203822"/>
            <a:ext cx="4325953" cy="45662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192596" y="863114"/>
            <a:ext cx="2787836" cy="2337234"/>
          </a:xfrm>
        </p:spPr>
        <p:txBody>
          <a:bodyPr/>
          <a:lstStyle>
            <a:lvl1pPr>
              <a:defRPr sz="2777"/>
            </a:lvl1pPr>
            <a:lvl2pPr>
              <a:defRPr sz="2777"/>
            </a:lvl2pPr>
            <a:lvl3pPr>
              <a:defRPr sz="2777"/>
            </a:lvl3pPr>
            <a:lvl4pPr>
              <a:defRPr sz="2777"/>
            </a:lvl4pPr>
            <a:lvl5pPr>
              <a:defRPr sz="2777"/>
            </a:lvl5pPr>
            <a:lvl6pPr>
              <a:defRPr sz="2501"/>
            </a:lvl6pPr>
            <a:lvl7pPr>
              <a:defRPr sz="2501"/>
            </a:lvl7pPr>
            <a:lvl8pPr>
              <a:defRPr sz="2501"/>
            </a:lvl8pPr>
            <a:lvl9pPr>
              <a:defRPr sz="2501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/>
          </p:nvPr>
        </p:nvSpPr>
        <p:spPr>
          <a:xfrm>
            <a:off x="3173026" y="863901"/>
            <a:ext cx="2787836" cy="2336450"/>
          </a:xfrm>
        </p:spPr>
        <p:txBody>
          <a:bodyPr/>
          <a:lstStyle>
            <a:lvl1pPr>
              <a:defRPr sz="2777"/>
            </a:lvl1pPr>
            <a:lvl2pPr>
              <a:defRPr sz="2777"/>
            </a:lvl2pPr>
            <a:lvl3pPr>
              <a:defRPr sz="2777"/>
            </a:lvl3pPr>
            <a:lvl4pPr>
              <a:defRPr sz="2777"/>
            </a:lvl4pPr>
            <a:lvl5pPr>
              <a:defRPr sz="2777"/>
            </a:lvl5pPr>
            <a:lvl6pPr>
              <a:defRPr sz="2501"/>
            </a:lvl6pPr>
            <a:lvl7pPr>
              <a:defRPr sz="2501"/>
            </a:lvl7pPr>
            <a:lvl8pPr>
              <a:defRPr sz="2501"/>
            </a:lvl8pPr>
            <a:lvl9pPr>
              <a:defRPr sz="2501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0"/>
          </p:nvPr>
        </p:nvSpPr>
        <p:spPr>
          <a:xfrm>
            <a:off x="192295" y="3403539"/>
            <a:ext cx="576794" cy="203170"/>
          </a:xfrm>
        </p:spPr>
        <p:txBody>
          <a:bodyPr/>
          <a:lstStyle/>
          <a:p>
            <a:fld id="{5F1F23B7-A4E0-4A45-AADF-CD5A63F6F289}" type="datetime1">
              <a:rPr lang="de-DE" smtClean="0"/>
              <a:t>04.04.25</a:t>
            </a:fld>
            <a:endParaRPr lang="de-DE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394075" y="3403562"/>
            <a:ext cx="3364631" cy="20317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576341" y="3403539"/>
            <a:ext cx="384528" cy="203170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634911" y="203822"/>
            <a:ext cx="4325953" cy="45662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idx="1"/>
          </p:nvPr>
        </p:nvSpPr>
        <p:spPr>
          <a:xfrm>
            <a:off x="192286" y="868141"/>
            <a:ext cx="2787836" cy="304754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332" b="0" cap="all" baseline="0"/>
            </a:lvl1pPr>
            <a:lvl2pPr marL="634794" indent="0">
              <a:buNone/>
              <a:defRPr sz="2777" b="1"/>
            </a:lvl2pPr>
            <a:lvl3pPr marL="1269589" indent="0">
              <a:buNone/>
              <a:defRPr sz="2501" b="1"/>
            </a:lvl3pPr>
            <a:lvl4pPr marL="1904383" indent="0">
              <a:buNone/>
              <a:defRPr sz="2222" b="1"/>
            </a:lvl4pPr>
            <a:lvl5pPr marL="2539178" indent="0">
              <a:buNone/>
              <a:defRPr sz="2222" b="1"/>
            </a:lvl5pPr>
            <a:lvl6pPr marL="3173972" indent="0">
              <a:buNone/>
              <a:defRPr sz="2222" b="1"/>
            </a:lvl6pPr>
            <a:lvl7pPr marL="3808767" indent="0">
              <a:buNone/>
              <a:defRPr sz="2222" b="1"/>
            </a:lvl7pPr>
            <a:lvl8pPr marL="4443561" indent="0">
              <a:buNone/>
              <a:defRPr sz="2222" b="1"/>
            </a:lvl8pPr>
            <a:lvl9pPr marL="5078355" indent="0">
              <a:buNone/>
              <a:defRPr sz="2222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191829" y="1270025"/>
            <a:ext cx="2788311" cy="1930659"/>
          </a:xfrm>
        </p:spPr>
        <p:txBody>
          <a:bodyPr/>
          <a:lstStyle>
            <a:lvl1pPr>
              <a:defRPr sz="2777"/>
            </a:lvl1pPr>
            <a:lvl2pPr>
              <a:defRPr sz="2777"/>
            </a:lvl2pPr>
            <a:lvl3pPr>
              <a:defRPr sz="2777"/>
            </a:lvl3pPr>
            <a:lvl4pPr>
              <a:defRPr sz="2777"/>
            </a:lvl4pPr>
            <a:lvl5pPr>
              <a:defRPr sz="2777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172556" y="863638"/>
            <a:ext cx="2788313" cy="304754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332" b="0" cap="all" baseline="0"/>
            </a:lvl1pPr>
            <a:lvl2pPr marL="634794" indent="0">
              <a:buNone/>
              <a:defRPr sz="2777" b="1"/>
            </a:lvl2pPr>
            <a:lvl3pPr marL="1269589" indent="0">
              <a:buNone/>
              <a:defRPr sz="2501" b="1"/>
            </a:lvl3pPr>
            <a:lvl4pPr marL="1904383" indent="0">
              <a:buNone/>
              <a:defRPr sz="2222" b="1"/>
            </a:lvl4pPr>
            <a:lvl5pPr marL="2539178" indent="0">
              <a:buNone/>
              <a:defRPr sz="2222" b="1"/>
            </a:lvl5pPr>
            <a:lvl6pPr marL="3173972" indent="0">
              <a:buNone/>
              <a:defRPr sz="2222" b="1"/>
            </a:lvl6pPr>
            <a:lvl7pPr marL="3808767" indent="0">
              <a:buNone/>
              <a:defRPr sz="2222" b="1"/>
            </a:lvl7pPr>
            <a:lvl8pPr marL="4443561" indent="0">
              <a:buNone/>
              <a:defRPr sz="2222" b="1"/>
            </a:lvl8pPr>
            <a:lvl9pPr marL="5078355" indent="0">
              <a:buNone/>
              <a:defRPr sz="2222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4"/>
          </p:nvPr>
        </p:nvSpPr>
        <p:spPr>
          <a:xfrm>
            <a:off x="3173026" y="1270237"/>
            <a:ext cx="2787836" cy="1930112"/>
          </a:xfrm>
        </p:spPr>
        <p:txBody>
          <a:bodyPr/>
          <a:lstStyle>
            <a:lvl1pPr>
              <a:defRPr sz="2777"/>
            </a:lvl1pPr>
            <a:lvl2pPr>
              <a:defRPr sz="2777"/>
            </a:lvl2pPr>
            <a:lvl3pPr>
              <a:defRPr sz="2777"/>
            </a:lvl3pPr>
            <a:lvl4pPr>
              <a:defRPr sz="2777"/>
            </a:lvl4pPr>
            <a:lvl5pPr>
              <a:defRPr sz="2777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Datumsplatzhalter 6"/>
          <p:cNvSpPr>
            <a:spLocks noGrp="1"/>
          </p:cNvSpPr>
          <p:nvPr>
            <p:ph type="dt" sz="half" idx="10"/>
          </p:nvPr>
        </p:nvSpPr>
        <p:spPr>
          <a:xfrm>
            <a:off x="192295" y="3403539"/>
            <a:ext cx="576794" cy="203170"/>
          </a:xfrm>
        </p:spPr>
        <p:txBody>
          <a:bodyPr/>
          <a:lstStyle/>
          <a:p>
            <a:fld id="{170EA310-62CF-4C13-8E83-90FE2584EEDC}" type="datetime1">
              <a:rPr lang="de-DE" smtClean="0"/>
              <a:t>04.04.25</a:t>
            </a:fld>
            <a:endParaRPr lang="de-DE"/>
          </a:p>
        </p:txBody>
      </p:sp>
      <p:sp>
        <p:nvSpPr>
          <p:cNvPr id="16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394075" y="3403562"/>
            <a:ext cx="3364631" cy="20317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7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5576341" y="3403539"/>
            <a:ext cx="384528" cy="203170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14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634911" y="203822"/>
            <a:ext cx="4325953" cy="45662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half" idx="1"/>
          </p:nvPr>
        </p:nvSpPr>
        <p:spPr>
          <a:xfrm>
            <a:off x="191830" y="863446"/>
            <a:ext cx="1249720" cy="233723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83"/>
              </a:spcAft>
              <a:buNone/>
              <a:defRPr sz="1945"/>
            </a:lvl1pPr>
            <a:lvl2pPr marL="299904" indent="0">
              <a:buFont typeface="Arial" panose="020B0604020202020204" pitchFamily="34" charset="0"/>
              <a:buNone/>
              <a:defRPr sz="1945"/>
            </a:lvl2pPr>
            <a:lvl3pPr marL="599806" indent="0">
              <a:buNone/>
              <a:defRPr sz="1945"/>
            </a:lvl3pPr>
            <a:lvl4pPr marL="899709" indent="0">
              <a:buNone/>
              <a:defRPr sz="1945"/>
            </a:lvl4pPr>
            <a:lvl5pPr marL="1199611" indent="0">
              <a:buNone/>
              <a:defRPr sz="1945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634437" y="863446"/>
            <a:ext cx="4326433" cy="23372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0"/>
          </p:nvPr>
        </p:nvSpPr>
        <p:spPr>
          <a:xfrm>
            <a:off x="192295" y="3403539"/>
            <a:ext cx="576794" cy="203170"/>
          </a:xfrm>
        </p:spPr>
        <p:txBody>
          <a:bodyPr/>
          <a:lstStyle/>
          <a:p>
            <a:fld id="{FB10439F-E434-4863-9F94-40224B9CDFEB}" type="datetime1">
              <a:rPr lang="de-DE" smtClean="0"/>
              <a:t>04.04.25</a:t>
            </a:fld>
            <a:endParaRPr lang="de-DE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394075" y="3403562"/>
            <a:ext cx="3364631" cy="20317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576341" y="3403539"/>
            <a:ext cx="384528" cy="203170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5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634911" y="203822"/>
            <a:ext cx="4325953" cy="45662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half" idx="1"/>
          </p:nvPr>
        </p:nvSpPr>
        <p:spPr>
          <a:xfrm>
            <a:off x="192928" y="863449"/>
            <a:ext cx="5767936" cy="60976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583"/>
              </a:spcAft>
              <a:buNone/>
              <a:defRPr sz="1945"/>
            </a:lvl1pPr>
            <a:lvl2pPr marL="299904" indent="0">
              <a:buNone/>
              <a:defRPr sz="1945"/>
            </a:lvl2pPr>
            <a:lvl3pPr marL="599806" indent="0">
              <a:buNone/>
              <a:defRPr sz="1945"/>
            </a:lvl3pPr>
            <a:lvl4pPr marL="899709" indent="0">
              <a:buNone/>
              <a:defRPr sz="1945"/>
            </a:lvl4pPr>
            <a:lvl5pPr marL="1199611" indent="0">
              <a:buNone/>
              <a:defRPr sz="1945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91823" y="1676537"/>
            <a:ext cx="5767936" cy="1524145"/>
          </a:xfrm>
        </p:spPr>
        <p:txBody>
          <a:bodyPr/>
          <a:lstStyle>
            <a:lvl1pPr marL="0" indent="0">
              <a:buNone/>
              <a:defRPr/>
            </a:lvl1pPr>
            <a:lvl2pPr marL="299904" indent="0">
              <a:buNone/>
              <a:defRPr/>
            </a:lvl2pPr>
            <a:lvl3pPr marL="599806" indent="0">
              <a:buNone/>
              <a:defRPr/>
            </a:lvl3pPr>
            <a:lvl4pPr marL="899709" indent="0">
              <a:buNone/>
              <a:defRPr/>
            </a:lvl4pPr>
            <a:lvl5pPr marL="1199611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10"/>
          </p:nvPr>
        </p:nvSpPr>
        <p:spPr>
          <a:xfrm>
            <a:off x="192295" y="3403539"/>
            <a:ext cx="576794" cy="203170"/>
          </a:xfrm>
        </p:spPr>
        <p:txBody>
          <a:bodyPr/>
          <a:lstStyle/>
          <a:p>
            <a:fld id="{315826E6-14F6-4DCD-8A58-C4BA917EDB34}" type="datetime1">
              <a:rPr lang="de-DE" smtClean="0"/>
              <a:t>04.04.25</a:t>
            </a:fld>
            <a:endParaRPr lang="de-DE"/>
          </a:p>
        </p:txBody>
      </p:sp>
      <p:sp>
        <p:nvSpPr>
          <p:cNvPr id="12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394075" y="3403562"/>
            <a:ext cx="3364631" cy="20317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13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5576341" y="3403539"/>
            <a:ext cx="384528" cy="203170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0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4911" y="203822"/>
            <a:ext cx="4325953" cy="45662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quarter" idx="1" hasCustomPrompt="1"/>
          </p:nvPr>
        </p:nvSpPr>
        <p:spPr>
          <a:xfrm>
            <a:off x="192286" y="863812"/>
            <a:ext cx="2787836" cy="1523772"/>
          </a:xfrm>
        </p:spPr>
        <p:txBody>
          <a:bodyPr/>
          <a:lstStyle>
            <a:lvl1pPr marL="0" indent="0">
              <a:buNone/>
              <a:defRPr/>
            </a:lvl1pPr>
            <a:lvl2pPr marL="299904" indent="0">
              <a:buNone/>
              <a:defRPr/>
            </a:lvl2pPr>
            <a:lvl3pPr marL="599806" indent="0">
              <a:buNone/>
              <a:defRPr/>
            </a:lvl3pPr>
            <a:lvl4pPr marL="899709" indent="0">
              <a:buNone/>
              <a:defRPr/>
            </a:lvl4pPr>
            <a:lvl5pPr marL="1199611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16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3172718" y="863812"/>
            <a:ext cx="2787836" cy="1523772"/>
          </a:xfrm>
        </p:spPr>
        <p:txBody>
          <a:bodyPr/>
          <a:lstStyle>
            <a:lvl1pPr marL="0" indent="0">
              <a:buNone/>
              <a:defRPr/>
            </a:lvl1pPr>
            <a:lvl2pPr marL="299904" indent="0">
              <a:buNone/>
              <a:defRPr/>
            </a:lvl2pPr>
            <a:lvl3pPr marL="599806" indent="0">
              <a:buNone/>
              <a:defRPr/>
            </a:lvl3pPr>
            <a:lvl4pPr marL="899709" indent="0">
              <a:buNone/>
              <a:defRPr/>
            </a:lvl4pPr>
            <a:lvl5pPr marL="1199611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17" name="Textplatzhalter 4"/>
          <p:cNvSpPr>
            <a:spLocks noGrp="1"/>
          </p:cNvSpPr>
          <p:nvPr>
            <p:ph type="body" sz="half" idx="3"/>
          </p:nvPr>
        </p:nvSpPr>
        <p:spPr>
          <a:xfrm>
            <a:off x="192289" y="2590841"/>
            <a:ext cx="5769506" cy="609510"/>
          </a:xfrm>
        </p:spPr>
        <p:txBody>
          <a:bodyPr/>
          <a:lstStyle>
            <a:lvl1pPr marL="0" indent="0">
              <a:spcAft>
                <a:spcPts val="583"/>
              </a:spcAft>
              <a:buNone/>
              <a:defRPr sz="1945"/>
            </a:lvl1pPr>
            <a:lvl2pPr marL="299904" indent="0">
              <a:spcAft>
                <a:spcPts val="583"/>
              </a:spcAft>
              <a:buNone/>
              <a:defRPr sz="1945"/>
            </a:lvl2pPr>
            <a:lvl3pPr marL="599806" indent="0">
              <a:spcAft>
                <a:spcPts val="583"/>
              </a:spcAft>
              <a:buNone/>
              <a:defRPr sz="1945"/>
            </a:lvl3pPr>
            <a:lvl4pPr marL="899709" indent="0">
              <a:spcAft>
                <a:spcPts val="583"/>
              </a:spcAft>
              <a:buNone/>
              <a:defRPr sz="1945"/>
            </a:lvl4pPr>
            <a:lvl5pPr marL="1199611" indent="0">
              <a:spcAft>
                <a:spcPts val="583"/>
              </a:spcAft>
              <a:buNone/>
              <a:defRPr sz="1945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8" name="Datumsplatzhalter 5"/>
          <p:cNvSpPr>
            <a:spLocks noGrp="1"/>
          </p:cNvSpPr>
          <p:nvPr>
            <p:ph type="dt" sz="half" idx="10"/>
          </p:nvPr>
        </p:nvSpPr>
        <p:spPr>
          <a:xfrm>
            <a:off x="192295" y="3403539"/>
            <a:ext cx="576794" cy="203170"/>
          </a:xfrm>
        </p:spPr>
        <p:txBody>
          <a:bodyPr/>
          <a:lstStyle/>
          <a:p>
            <a:fld id="{34409F38-DEF5-4898-9CDF-BDB6157DFE11}" type="datetime1">
              <a:rPr lang="de-DE" smtClean="0"/>
              <a:t>04.04.25</a:t>
            </a:fld>
            <a:endParaRPr lang="de-DE"/>
          </a:p>
        </p:txBody>
      </p:sp>
      <p:sp>
        <p:nvSpPr>
          <p:cNvPr id="19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1394075" y="3403562"/>
            <a:ext cx="3364631" cy="20317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20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5576341" y="3403539"/>
            <a:ext cx="384528" cy="203170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8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1634911" y="203822"/>
            <a:ext cx="4325953" cy="456622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sz="half" idx="1"/>
          </p:nvPr>
        </p:nvSpPr>
        <p:spPr>
          <a:xfrm>
            <a:off x="191830" y="863446"/>
            <a:ext cx="2788311" cy="2337234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3173021" y="863447"/>
            <a:ext cx="2788313" cy="1067266"/>
          </a:xfrm>
        </p:spPr>
        <p:txBody>
          <a:bodyPr/>
          <a:lstStyle>
            <a:lvl1pPr marL="0" indent="0">
              <a:buNone/>
              <a:defRPr/>
            </a:lvl1pPr>
            <a:lvl2pPr marL="299904" indent="0">
              <a:buNone/>
              <a:defRPr/>
            </a:lvl2pPr>
            <a:lvl3pPr marL="599806" indent="0">
              <a:buNone/>
              <a:defRPr/>
            </a:lvl3pPr>
            <a:lvl4pPr marL="899709" indent="0">
              <a:buNone/>
              <a:defRPr/>
            </a:lvl4pPr>
            <a:lvl5pPr marL="1199611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19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3173021" y="2133416"/>
            <a:ext cx="2788313" cy="1067266"/>
          </a:xfrm>
        </p:spPr>
        <p:txBody>
          <a:bodyPr/>
          <a:lstStyle>
            <a:lvl1pPr marL="0" indent="0">
              <a:buNone/>
              <a:defRPr/>
            </a:lvl1pPr>
            <a:lvl2pPr marL="299904" indent="0">
              <a:buNone/>
              <a:defRPr/>
            </a:lvl2pPr>
            <a:lvl3pPr marL="599806" indent="0">
              <a:buNone/>
              <a:defRPr/>
            </a:lvl3pPr>
            <a:lvl4pPr marL="899709" indent="0">
              <a:buNone/>
              <a:defRPr/>
            </a:lvl4pPr>
            <a:lvl5pPr marL="1199611" indent="0">
              <a:buNone/>
              <a:defRPr/>
            </a:lvl5pPr>
          </a:lstStyle>
          <a:p>
            <a:pPr lvl="0"/>
            <a:r>
              <a:rPr lang="de-DE" dirty="0"/>
              <a:t> </a:t>
            </a:r>
          </a:p>
        </p:txBody>
      </p:sp>
      <p:sp>
        <p:nvSpPr>
          <p:cNvPr id="20" name="Datumsplatzhalter 5"/>
          <p:cNvSpPr>
            <a:spLocks noGrp="1"/>
          </p:cNvSpPr>
          <p:nvPr>
            <p:ph type="dt" sz="half" idx="10"/>
          </p:nvPr>
        </p:nvSpPr>
        <p:spPr>
          <a:xfrm>
            <a:off x="192295" y="3403539"/>
            <a:ext cx="576794" cy="203170"/>
          </a:xfrm>
        </p:spPr>
        <p:txBody>
          <a:bodyPr/>
          <a:lstStyle/>
          <a:p>
            <a:fld id="{C056026F-1588-4FB1-8845-F95DAFF0F3E9}" type="datetime1">
              <a:rPr lang="de-DE" smtClean="0"/>
              <a:t>04.04.25</a:t>
            </a:fld>
            <a:endParaRPr lang="de-DE"/>
          </a:p>
        </p:txBody>
      </p:sp>
      <p:sp>
        <p:nvSpPr>
          <p:cNvPr id="21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1394075" y="3403562"/>
            <a:ext cx="3364631" cy="203170"/>
          </a:xfrm>
        </p:spPr>
        <p:txBody>
          <a:bodyPr/>
          <a:lstStyle/>
          <a:p>
            <a:r>
              <a:rPr lang="de-DE"/>
              <a:t>Präsentationstitel/Autor/Veranstaltung</a:t>
            </a:r>
          </a:p>
        </p:txBody>
      </p:sp>
      <p:sp>
        <p:nvSpPr>
          <p:cNvPr id="22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5576341" y="3403539"/>
            <a:ext cx="384528" cy="203170"/>
          </a:xfrm>
        </p:spPr>
        <p:txBody>
          <a:bodyPr/>
          <a:lstStyle/>
          <a:p>
            <a:fld id="{527F1E04-A1A3-475C-A843-CFD0985386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6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platzhalter 1"/>
          <p:cNvSpPr>
            <a:spLocks noGrp="1"/>
          </p:cNvSpPr>
          <p:nvPr>
            <p:ph type="title"/>
          </p:nvPr>
        </p:nvSpPr>
        <p:spPr>
          <a:xfrm>
            <a:off x="1634911" y="203822"/>
            <a:ext cx="4325953" cy="45662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2" name="Textplatzhalter 2"/>
          <p:cNvSpPr>
            <a:spLocks noGrp="1"/>
          </p:cNvSpPr>
          <p:nvPr>
            <p:ph type="body" idx="1"/>
          </p:nvPr>
        </p:nvSpPr>
        <p:spPr>
          <a:xfrm>
            <a:off x="192286" y="863641"/>
            <a:ext cx="5767936" cy="2336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3" name="Datumsplatzhalter 3"/>
          <p:cNvSpPr>
            <a:spLocks noGrp="1"/>
          </p:cNvSpPr>
          <p:nvPr>
            <p:ph type="dt" sz="half" idx="2"/>
          </p:nvPr>
        </p:nvSpPr>
        <p:spPr>
          <a:xfrm>
            <a:off x="192295" y="3403539"/>
            <a:ext cx="576794" cy="20317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1390">
                <a:solidFill>
                  <a:schemeClr val="accent1"/>
                </a:solidFill>
              </a:defRPr>
            </a:lvl1pPr>
          </a:lstStyle>
          <a:p>
            <a:fld id="{30A2658B-9DCA-4C61-BE60-88DEF3D1D478}" type="datetime1">
              <a:rPr lang="de-DE" smtClean="0"/>
              <a:t>04.04.25</a:t>
            </a:fld>
            <a:endParaRPr lang="de-DE"/>
          </a:p>
        </p:txBody>
      </p:sp>
      <p:sp>
        <p:nvSpPr>
          <p:cNvPr id="3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94075" y="3403562"/>
            <a:ext cx="3364631" cy="20317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390">
                <a:solidFill>
                  <a:schemeClr val="accent1"/>
                </a:solidFill>
              </a:defRPr>
            </a:lvl1pPr>
          </a:lstStyle>
          <a:p>
            <a:r>
              <a:rPr lang="de-DE"/>
              <a:t>Präsentationstitel/Autor/Veranstaltung</a:t>
            </a:r>
            <a:endParaRPr lang="de-DE" dirty="0"/>
          </a:p>
        </p:txBody>
      </p:sp>
      <p:sp>
        <p:nvSpPr>
          <p:cNvPr id="3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576341" y="3403539"/>
            <a:ext cx="384528" cy="20317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390">
                <a:solidFill>
                  <a:schemeClr val="accent1"/>
                </a:solidFill>
              </a:defRPr>
            </a:lvl1pPr>
          </a:lstStyle>
          <a:p>
            <a:fld id="{527F1E04-A1A3-475C-A843-CFD0985386E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8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4" r:id="rId8"/>
    <p:sldLayoutId id="2147483663" r:id="rId9"/>
    <p:sldLayoutId id="2147483665" r:id="rId10"/>
    <p:sldLayoutId id="2147483661" r:id="rId11"/>
    <p:sldLayoutId id="2147483667" r:id="rId12"/>
    <p:sldLayoutId id="2147483657" r:id="rId13"/>
    <p:sldLayoutId id="2147483670" r:id="rId14"/>
    <p:sldLayoutId id="2147483654" r:id="rId15"/>
    <p:sldLayoutId id="2147483655" r:id="rId16"/>
    <p:sldLayoutId id="2147483668" r:id="rId17"/>
    <p:sldLayoutId id="2147483658" r:id="rId18"/>
    <p:sldLayoutId id="2147483659" r:id="rId19"/>
  </p:sldLayoutIdLst>
  <p:hf hdr="0"/>
  <p:txStyles>
    <p:titleStyle>
      <a:lvl1pPr algn="l" defTabSz="1269589" rtl="0" eaLnBrk="1" latinLnBrk="0" hangingPunct="1">
        <a:lnSpc>
          <a:spcPts val="3611"/>
        </a:lnSpc>
        <a:spcBef>
          <a:spcPts val="834"/>
        </a:spcBef>
        <a:buNone/>
        <a:defRPr sz="3332" b="0" kern="1200" cap="all" baseline="0">
          <a:solidFill>
            <a:schemeClr val="accent1"/>
          </a:solidFill>
          <a:latin typeface="Exo 2 Semi Bold" pitchFamily="50" charset="0"/>
          <a:ea typeface="+mj-ea"/>
          <a:cs typeface="+mj-cs"/>
        </a:defRPr>
      </a:lvl1pPr>
    </p:titleStyle>
    <p:bodyStyle>
      <a:lvl1pPr marL="299904" indent="-299904" algn="l" defTabSz="1269589" rtl="0" eaLnBrk="1" latinLnBrk="0" hangingPunct="1">
        <a:spcBef>
          <a:spcPts val="834"/>
        </a:spcBef>
        <a:spcAft>
          <a:spcPts val="834"/>
        </a:spcAft>
        <a:buFont typeface="Calibri" panose="020F0502020204030204" pitchFamily="34" charset="0"/>
        <a:buChar char="−"/>
        <a:defRPr sz="2777" kern="1200">
          <a:solidFill>
            <a:schemeClr val="accent2"/>
          </a:solidFill>
          <a:latin typeface="+mn-lt"/>
          <a:ea typeface="+mn-ea"/>
          <a:cs typeface="+mn-cs"/>
        </a:defRPr>
      </a:lvl1pPr>
      <a:lvl2pPr marL="599806" indent="-299904" algn="l" defTabSz="1269589" rtl="0" eaLnBrk="1" latinLnBrk="0" hangingPunct="1">
        <a:spcBef>
          <a:spcPts val="834"/>
        </a:spcBef>
        <a:spcAft>
          <a:spcPts val="417"/>
        </a:spcAft>
        <a:buFont typeface="Calibri" panose="020F0502020204030204" pitchFamily="34" charset="0"/>
        <a:buChar char="−"/>
        <a:defRPr sz="2777" kern="1200">
          <a:solidFill>
            <a:schemeClr val="accent2"/>
          </a:solidFill>
          <a:latin typeface="+mn-lt"/>
          <a:ea typeface="+mn-ea"/>
          <a:cs typeface="+mn-cs"/>
        </a:defRPr>
      </a:lvl2pPr>
      <a:lvl3pPr marL="899709" indent="-299904" algn="l" defTabSz="1269589" rtl="0" eaLnBrk="1" latinLnBrk="0" hangingPunct="1">
        <a:spcBef>
          <a:spcPts val="417"/>
        </a:spcBef>
        <a:spcAft>
          <a:spcPts val="417"/>
        </a:spcAft>
        <a:buFont typeface="Calibri" panose="020F0502020204030204" pitchFamily="34" charset="0"/>
        <a:buChar char="−"/>
        <a:defRPr sz="2777" kern="1200">
          <a:solidFill>
            <a:schemeClr val="accent2"/>
          </a:solidFill>
          <a:latin typeface="+mn-lt"/>
          <a:ea typeface="+mn-ea"/>
          <a:cs typeface="+mn-cs"/>
        </a:defRPr>
      </a:lvl3pPr>
      <a:lvl4pPr marL="1199611" indent="-299904" algn="l" defTabSz="1269589" rtl="0" eaLnBrk="1" latinLnBrk="0" hangingPunct="1">
        <a:spcBef>
          <a:spcPts val="417"/>
        </a:spcBef>
        <a:buFont typeface="Calibri" panose="020F0502020204030204" pitchFamily="34" charset="0"/>
        <a:buChar char="−"/>
        <a:defRPr sz="2777" kern="1200">
          <a:solidFill>
            <a:schemeClr val="accent2"/>
          </a:solidFill>
          <a:latin typeface="+mn-lt"/>
          <a:ea typeface="+mn-ea"/>
          <a:cs typeface="+mn-cs"/>
        </a:defRPr>
      </a:lvl4pPr>
      <a:lvl5pPr marL="1499515" indent="-299904" algn="l" defTabSz="1269589" rtl="0" eaLnBrk="1" latinLnBrk="0" hangingPunct="1">
        <a:spcBef>
          <a:spcPts val="0"/>
        </a:spcBef>
        <a:buFont typeface="Calibri" panose="020F0502020204030204" pitchFamily="34" charset="0"/>
        <a:buChar char="−"/>
        <a:defRPr sz="2777" kern="1200">
          <a:solidFill>
            <a:schemeClr val="accent2"/>
          </a:solidFill>
          <a:latin typeface="+mn-lt"/>
          <a:ea typeface="+mn-ea"/>
          <a:cs typeface="+mn-cs"/>
        </a:defRPr>
      </a:lvl5pPr>
      <a:lvl6pPr marL="3491371" indent="-317399" algn="l" defTabSz="12695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77" kern="1200">
          <a:solidFill>
            <a:schemeClr val="tx1"/>
          </a:solidFill>
          <a:latin typeface="+mn-lt"/>
          <a:ea typeface="+mn-ea"/>
          <a:cs typeface="+mn-cs"/>
        </a:defRPr>
      </a:lvl6pPr>
      <a:lvl7pPr marL="4126165" indent="-317399" algn="l" defTabSz="12695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77" kern="1200">
          <a:solidFill>
            <a:schemeClr val="tx1"/>
          </a:solidFill>
          <a:latin typeface="+mn-lt"/>
          <a:ea typeface="+mn-ea"/>
          <a:cs typeface="+mn-cs"/>
        </a:defRPr>
      </a:lvl7pPr>
      <a:lvl8pPr marL="4760960" indent="-317399" algn="l" defTabSz="12695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77" kern="1200">
          <a:solidFill>
            <a:schemeClr val="tx1"/>
          </a:solidFill>
          <a:latin typeface="+mn-lt"/>
          <a:ea typeface="+mn-ea"/>
          <a:cs typeface="+mn-cs"/>
        </a:defRPr>
      </a:lvl8pPr>
      <a:lvl9pPr marL="5395754" indent="-317399" algn="l" defTabSz="12695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69589" rtl="0" eaLnBrk="1" latinLnBrk="0" hangingPunct="1">
        <a:defRPr sz="2501" kern="1200">
          <a:solidFill>
            <a:schemeClr val="tx1"/>
          </a:solidFill>
          <a:latin typeface="+mn-lt"/>
          <a:ea typeface="+mn-ea"/>
          <a:cs typeface="+mn-cs"/>
        </a:defRPr>
      </a:lvl1pPr>
      <a:lvl2pPr marL="634794" algn="l" defTabSz="1269589" rtl="0" eaLnBrk="1" latinLnBrk="0" hangingPunct="1">
        <a:defRPr sz="2501" kern="1200">
          <a:solidFill>
            <a:schemeClr val="tx1"/>
          </a:solidFill>
          <a:latin typeface="+mn-lt"/>
          <a:ea typeface="+mn-ea"/>
          <a:cs typeface="+mn-cs"/>
        </a:defRPr>
      </a:lvl2pPr>
      <a:lvl3pPr marL="1269589" algn="l" defTabSz="1269589" rtl="0" eaLnBrk="1" latinLnBrk="0" hangingPunct="1">
        <a:defRPr sz="2501" kern="1200">
          <a:solidFill>
            <a:schemeClr val="tx1"/>
          </a:solidFill>
          <a:latin typeface="+mn-lt"/>
          <a:ea typeface="+mn-ea"/>
          <a:cs typeface="+mn-cs"/>
        </a:defRPr>
      </a:lvl3pPr>
      <a:lvl4pPr marL="1904383" algn="l" defTabSz="1269589" rtl="0" eaLnBrk="1" latinLnBrk="0" hangingPunct="1">
        <a:defRPr sz="2501" kern="1200">
          <a:solidFill>
            <a:schemeClr val="tx1"/>
          </a:solidFill>
          <a:latin typeface="+mn-lt"/>
          <a:ea typeface="+mn-ea"/>
          <a:cs typeface="+mn-cs"/>
        </a:defRPr>
      </a:lvl4pPr>
      <a:lvl5pPr marL="2539178" algn="l" defTabSz="1269589" rtl="0" eaLnBrk="1" latinLnBrk="0" hangingPunct="1">
        <a:defRPr sz="2501" kern="1200">
          <a:solidFill>
            <a:schemeClr val="tx1"/>
          </a:solidFill>
          <a:latin typeface="+mn-lt"/>
          <a:ea typeface="+mn-ea"/>
          <a:cs typeface="+mn-cs"/>
        </a:defRPr>
      </a:lvl5pPr>
      <a:lvl6pPr marL="3173972" algn="l" defTabSz="1269589" rtl="0" eaLnBrk="1" latinLnBrk="0" hangingPunct="1">
        <a:defRPr sz="2501" kern="1200">
          <a:solidFill>
            <a:schemeClr val="tx1"/>
          </a:solidFill>
          <a:latin typeface="+mn-lt"/>
          <a:ea typeface="+mn-ea"/>
          <a:cs typeface="+mn-cs"/>
        </a:defRPr>
      </a:lvl6pPr>
      <a:lvl7pPr marL="3808767" algn="l" defTabSz="1269589" rtl="0" eaLnBrk="1" latinLnBrk="0" hangingPunct="1">
        <a:defRPr sz="2501" kern="1200">
          <a:solidFill>
            <a:schemeClr val="tx1"/>
          </a:solidFill>
          <a:latin typeface="+mn-lt"/>
          <a:ea typeface="+mn-ea"/>
          <a:cs typeface="+mn-cs"/>
        </a:defRPr>
      </a:lvl7pPr>
      <a:lvl8pPr marL="4443561" algn="l" defTabSz="1269589" rtl="0" eaLnBrk="1" latinLnBrk="0" hangingPunct="1">
        <a:defRPr sz="2501" kern="1200">
          <a:solidFill>
            <a:schemeClr val="tx1"/>
          </a:solidFill>
          <a:latin typeface="+mn-lt"/>
          <a:ea typeface="+mn-ea"/>
          <a:cs typeface="+mn-cs"/>
        </a:defRPr>
      </a:lvl8pPr>
      <a:lvl9pPr marL="5078355" algn="l" defTabSz="1269589" rtl="0" eaLnBrk="1" latinLnBrk="0" hangingPunct="1">
        <a:defRPr sz="25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ounded Rectangle 233">
            <a:extLst>
              <a:ext uri="{FF2B5EF4-FFF2-40B4-BE49-F238E27FC236}">
                <a16:creationId xmlns:a16="http://schemas.microsoft.com/office/drawing/2014/main" id="{EF369787-7BE2-BF6F-6AFC-AD25E219BB12}"/>
              </a:ext>
            </a:extLst>
          </p:cNvPr>
          <p:cNvSpPr/>
          <p:nvPr/>
        </p:nvSpPr>
        <p:spPr>
          <a:xfrm>
            <a:off x="635292" y="948172"/>
            <a:ext cx="5438550" cy="2337320"/>
          </a:xfrm>
          <a:prstGeom prst="roundRect">
            <a:avLst>
              <a:gd name="adj" fmla="val 1078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5"/>
              </a:solidFill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sp>
        <p:nvSpPr>
          <p:cNvPr id="246" name="Rounded Rectangle 245">
            <a:extLst>
              <a:ext uri="{FF2B5EF4-FFF2-40B4-BE49-F238E27FC236}">
                <a16:creationId xmlns:a16="http://schemas.microsoft.com/office/drawing/2014/main" id="{7153AC44-F493-66E0-1CF8-F205D8ACCA32}"/>
              </a:ext>
            </a:extLst>
          </p:cNvPr>
          <p:cNvSpPr/>
          <p:nvPr/>
        </p:nvSpPr>
        <p:spPr>
          <a:xfrm>
            <a:off x="1869664" y="1252736"/>
            <a:ext cx="4107833" cy="1911149"/>
          </a:xfrm>
          <a:prstGeom prst="roundRect">
            <a:avLst>
              <a:gd name="adj" fmla="val 1173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accent2"/>
              </a:solidFill>
            </a:endParaRPr>
          </a:p>
        </p:txBody>
      </p: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E5237AFA-5B14-1C01-7EB5-23C12B497C84}"/>
              </a:ext>
            </a:extLst>
          </p:cNvPr>
          <p:cNvSpPr/>
          <p:nvPr/>
        </p:nvSpPr>
        <p:spPr>
          <a:xfrm>
            <a:off x="329532" y="1108720"/>
            <a:ext cx="5438550" cy="2337320"/>
          </a:xfrm>
          <a:prstGeom prst="roundRect">
            <a:avLst>
              <a:gd name="adj" fmla="val 1078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5"/>
              </a:solidFill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sp>
        <p:nvSpPr>
          <p:cNvPr id="245" name="Rounded Rectangle 244">
            <a:extLst>
              <a:ext uri="{FF2B5EF4-FFF2-40B4-BE49-F238E27FC236}">
                <a16:creationId xmlns:a16="http://schemas.microsoft.com/office/drawing/2014/main" id="{ECFEC598-E6D3-A5B2-0F3A-46EDBD3DE03C}"/>
              </a:ext>
            </a:extLst>
          </p:cNvPr>
          <p:cNvSpPr/>
          <p:nvPr/>
        </p:nvSpPr>
        <p:spPr>
          <a:xfrm>
            <a:off x="1567856" y="1461328"/>
            <a:ext cx="4107833" cy="1911149"/>
          </a:xfrm>
          <a:prstGeom prst="roundRect">
            <a:avLst>
              <a:gd name="adj" fmla="val 1173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accent2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043DE22-EC4A-2F57-1B9F-1E47C138AF05}"/>
              </a:ext>
            </a:extLst>
          </p:cNvPr>
          <p:cNvSpPr/>
          <p:nvPr/>
        </p:nvSpPr>
        <p:spPr>
          <a:xfrm>
            <a:off x="23772" y="1256630"/>
            <a:ext cx="5438550" cy="2337320"/>
          </a:xfrm>
          <a:prstGeom prst="roundRect">
            <a:avLst>
              <a:gd name="adj" fmla="val 1078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accent5"/>
              </a:solidFill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6625420D-AF49-4E96-C2FA-244AE6FBC3A9}"/>
              </a:ext>
            </a:extLst>
          </p:cNvPr>
          <p:cNvSpPr/>
          <p:nvPr/>
        </p:nvSpPr>
        <p:spPr>
          <a:xfrm>
            <a:off x="1274195" y="1609235"/>
            <a:ext cx="4107833" cy="1911149"/>
          </a:xfrm>
          <a:prstGeom prst="roundRect">
            <a:avLst>
              <a:gd name="adj" fmla="val 1173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accent2"/>
              </a:solidFill>
            </a:endParaRP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6CDA2B22-0295-443D-C9F7-751271ADD6BF}"/>
              </a:ext>
            </a:extLst>
          </p:cNvPr>
          <p:cNvCxnSpPr>
            <a:cxnSpLocks/>
          </p:cNvCxnSpPr>
          <p:nvPr/>
        </p:nvCxnSpPr>
        <p:spPr>
          <a:xfrm>
            <a:off x="196255" y="540455"/>
            <a:ext cx="0" cy="64027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1FE76A1-1735-2F8E-F9D8-4FDA57B3EF32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2543988" y="3211736"/>
            <a:ext cx="1657116" cy="1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9A49E7C-B9CC-42D3-DDF7-1CD47B3D49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619559"/>
              </p:ext>
            </p:extLst>
          </p:nvPr>
        </p:nvGraphicFramePr>
        <p:xfrm>
          <a:off x="3296633" y="1808664"/>
          <a:ext cx="2456881" cy="1329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32C8E11-DAC7-8D80-940E-C923E0058717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2096712" y="1987603"/>
            <a:ext cx="2079624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BB017CB-7436-39AE-8484-3A9E346270B0}"/>
              </a:ext>
            </a:extLst>
          </p:cNvPr>
          <p:cNvSpPr/>
          <p:nvPr/>
        </p:nvSpPr>
        <p:spPr>
          <a:xfrm>
            <a:off x="1323962" y="1717899"/>
            <a:ext cx="772750" cy="539409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Atom list generation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168DBB37-6A71-287B-B8C2-915E82A6C1B3}"/>
              </a:ext>
            </a:extLst>
          </p:cNvPr>
          <p:cNvSpPr/>
          <p:nvPr/>
        </p:nvSpPr>
        <p:spPr>
          <a:xfrm>
            <a:off x="2162440" y="1717899"/>
            <a:ext cx="772750" cy="539409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Coordinate generation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C21BA53-24EE-21E2-AE9A-974AC496B6A4}"/>
              </a:ext>
            </a:extLst>
          </p:cNvPr>
          <p:cNvSpPr/>
          <p:nvPr/>
        </p:nvSpPr>
        <p:spPr>
          <a:xfrm>
            <a:off x="3048173" y="1717899"/>
            <a:ext cx="772750" cy="539409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Contraction into molecule-like shape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5A21B4F-705D-7168-ECA1-66E117CE8942}"/>
              </a:ext>
            </a:extLst>
          </p:cNvPr>
          <p:cNvSpPr/>
          <p:nvPr/>
        </p:nvSpPr>
        <p:spPr>
          <a:xfrm>
            <a:off x="2800513" y="2942035"/>
            <a:ext cx="909262" cy="539409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Symmetrization</a:t>
            </a:r>
            <a:endParaRPr lang="en-US" sz="800" dirty="0">
              <a:solidFill>
                <a:schemeClr val="bg1"/>
              </a:solidFill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B5C35CB9-75B2-4CD8-D67A-9B5185B742A1}"/>
              </a:ext>
            </a:extLst>
          </p:cNvPr>
          <p:cNvSpPr/>
          <p:nvPr/>
        </p:nvSpPr>
        <p:spPr>
          <a:xfrm>
            <a:off x="1636052" y="2942032"/>
            <a:ext cx="907936" cy="539409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Additional DFT sanity checks and geom. opt.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66AA9FE2-8838-1107-D883-F5E41C16E9A9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4079863" y="2766527"/>
            <a:ext cx="73806" cy="816612"/>
          </a:xfrm>
          <a:prstGeom prst="bentConnector2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ight Brace 102">
            <a:extLst>
              <a:ext uri="{FF2B5EF4-FFF2-40B4-BE49-F238E27FC236}">
                <a16:creationId xmlns:a16="http://schemas.microsoft.com/office/drawing/2014/main" id="{CB012FAB-534D-2544-9269-AE9C101E9CEF}"/>
              </a:ext>
            </a:extLst>
          </p:cNvPr>
          <p:cNvSpPr/>
          <p:nvPr/>
        </p:nvSpPr>
        <p:spPr>
          <a:xfrm rot="16200000">
            <a:off x="2603181" y="1791434"/>
            <a:ext cx="138154" cy="2072408"/>
          </a:xfrm>
          <a:prstGeom prst="rightBrace">
            <a:avLst>
              <a:gd name="adj1" fmla="val 8333"/>
              <a:gd name="adj2" fmla="val 53580"/>
            </a:avLst>
          </a:prstGeom>
          <a:ln w="12700">
            <a:solidFill>
              <a:schemeClr val="accent2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9A0CF75-AF30-033B-842A-436C476BD1ED}"/>
              </a:ext>
            </a:extLst>
          </p:cNvPr>
          <p:cNvSpPr txBox="1"/>
          <p:nvPr/>
        </p:nvSpPr>
        <p:spPr>
          <a:xfrm>
            <a:off x="2161205" y="2543116"/>
            <a:ext cx="11354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i="1" dirty="0">
                <a:solidFill>
                  <a:schemeClr val="accent5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optional</a:t>
            </a: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A87A16B5-E640-01F6-6E64-09DED758231B}"/>
              </a:ext>
            </a:extLst>
          </p:cNvPr>
          <p:cNvSpPr/>
          <p:nvPr/>
        </p:nvSpPr>
        <p:spPr>
          <a:xfrm>
            <a:off x="2788543" y="44594"/>
            <a:ext cx="1208958" cy="539409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ConfigClass</a:t>
            </a:r>
            <a:endParaRPr lang="en-US" sz="800" dirty="0">
              <a:solidFill>
                <a:schemeClr val="bg1"/>
              </a:solidFill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5DA447CE-5728-6A53-6DD6-DA696759966F}"/>
              </a:ext>
            </a:extLst>
          </p:cNvPr>
          <p:cNvCxnSpPr>
            <a:cxnSpLocks/>
          </p:cNvCxnSpPr>
          <p:nvPr/>
        </p:nvCxnSpPr>
        <p:spPr>
          <a:xfrm>
            <a:off x="592299" y="388314"/>
            <a:ext cx="0" cy="64027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6901F14-6AB8-77EF-7A40-6A2BC2CF5254}"/>
              </a:ext>
            </a:extLst>
          </p:cNvPr>
          <p:cNvCxnSpPr>
            <a:cxnSpLocks/>
          </p:cNvCxnSpPr>
          <p:nvPr/>
        </p:nvCxnSpPr>
        <p:spPr>
          <a:xfrm>
            <a:off x="988343" y="294752"/>
            <a:ext cx="0" cy="58169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A10C40E-56DF-E1EE-3C0F-976554127F3A}"/>
              </a:ext>
            </a:extLst>
          </p:cNvPr>
          <p:cNvSpPr txBox="1"/>
          <p:nvPr/>
        </p:nvSpPr>
        <p:spPr>
          <a:xfrm>
            <a:off x="1263130" y="603055"/>
            <a:ext cx="12874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accent5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Parallelization over number of molecules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AC774C6-118B-71B6-E833-489A0CA263AB}"/>
              </a:ext>
            </a:extLst>
          </p:cNvPr>
          <p:cNvSpPr txBox="1"/>
          <p:nvPr/>
        </p:nvSpPr>
        <p:spPr>
          <a:xfrm>
            <a:off x="41916" y="1683641"/>
            <a:ext cx="8387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accent5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Parallelization over try-and-error approaches per molecule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D25E5AF3-B256-3100-5B63-313581C64C7D}"/>
              </a:ext>
            </a:extLst>
          </p:cNvPr>
          <p:cNvCxnSpPr>
            <a:cxnSpLocks/>
          </p:cNvCxnSpPr>
          <p:nvPr/>
        </p:nvCxnSpPr>
        <p:spPr>
          <a:xfrm>
            <a:off x="770139" y="1897267"/>
            <a:ext cx="321476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7304991F-88C6-437A-0617-D21AC8310025}"/>
              </a:ext>
            </a:extLst>
          </p:cNvPr>
          <p:cNvCxnSpPr>
            <a:cxnSpLocks/>
          </p:cNvCxnSpPr>
          <p:nvPr/>
        </p:nvCxnSpPr>
        <p:spPr>
          <a:xfrm>
            <a:off x="844707" y="1997889"/>
            <a:ext cx="321476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80954C0C-28D0-B7A1-BB03-9A00CE874C20}"/>
              </a:ext>
            </a:extLst>
          </p:cNvPr>
          <p:cNvCxnSpPr>
            <a:cxnSpLocks/>
          </p:cNvCxnSpPr>
          <p:nvPr/>
        </p:nvCxnSpPr>
        <p:spPr>
          <a:xfrm>
            <a:off x="916715" y="2098510"/>
            <a:ext cx="321476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CDFA7E7F-3F1A-9C48-CF8F-AF76F425816A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1068877" y="3211737"/>
            <a:ext cx="567175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123258D9-CFE6-B4EF-2733-DD60679438E3}"/>
              </a:ext>
            </a:extLst>
          </p:cNvPr>
          <p:cNvSpPr txBox="1"/>
          <p:nvPr/>
        </p:nvSpPr>
        <p:spPr>
          <a:xfrm>
            <a:off x="41916" y="3018936"/>
            <a:ext cx="9939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accent5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Final artificial “mindless” molecule</a:t>
            </a:r>
          </a:p>
        </p:txBody>
      </p:sp>
      <p:sp>
        <p:nvSpPr>
          <p:cNvPr id="236" name="Rounded Rectangle 235">
            <a:extLst>
              <a:ext uri="{FF2B5EF4-FFF2-40B4-BE49-F238E27FC236}">
                <a16:creationId xmlns:a16="http://schemas.microsoft.com/office/drawing/2014/main" id="{D3D8DCC1-2CDD-B8FB-69A0-13717B12C60D}"/>
              </a:ext>
            </a:extLst>
          </p:cNvPr>
          <p:cNvSpPr/>
          <p:nvPr/>
        </p:nvSpPr>
        <p:spPr>
          <a:xfrm>
            <a:off x="41916" y="40514"/>
            <a:ext cx="2422106" cy="539409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Generator</a:t>
            </a: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ED2D458D-E0BB-51DA-CE41-5E6B2746EDAB}"/>
              </a:ext>
            </a:extLst>
          </p:cNvPr>
          <p:cNvCxnSpPr>
            <a:cxnSpLocks/>
            <a:endCxn id="236" idx="3"/>
          </p:cNvCxnSpPr>
          <p:nvPr/>
        </p:nvCxnSpPr>
        <p:spPr>
          <a:xfrm flipH="1">
            <a:off x="2464022" y="309061"/>
            <a:ext cx="324804" cy="1158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C71239FA-9FB2-25A5-D4E3-41B9E48C73CC}"/>
              </a:ext>
            </a:extLst>
          </p:cNvPr>
          <p:cNvSpPr txBox="1"/>
          <p:nvPr/>
        </p:nvSpPr>
        <p:spPr>
          <a:xfrm>
            <a:off x="1656077" y="1324744"/>
            <a:ext cx="21739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accent5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Molecule #1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739BA387-77E7-9740-94D3-35D39F6319C5}"/>
              </a:ext>
            </a:extLst>
          </p:cNvPr>
          <p:cNvSpPr txBox="1"/>
          <p:nvPr/>
        </p:nvSpPr>
        <p:spPr>
          <a:xfrm>
            <a:off x="180503" y="714589"/>
            <a:ext cx="321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accent5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#1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63AEBEF4-19C0-3582-F95F-1090CB48AE5F}"/>
              </a:ext>
            </a:extLst>
          </p:cNvPr>
          <p:cNvSpPr txBox="1"/>
          <p:nvPr/>
        </p:nvSpPr>
        <p:spPr>
          <a:xfrm>
            <a:off x="562854" y="651595"/>
            <a:ext cx="321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accent5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#2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1D8A59B-17F8-4DE1-9A7F-19B3E56108B0}"/>
              </a:ext>
            </a:extLst>
          </p:cNvPr>
          <p:cNvSpPr txBox="1"/>
          <p:nvPr/>
        </p:nvSpPr>
        <p:spPr>
          <a:xfrm>
            <a:off x="964899" y="588601"/>
            <a:ext cx="321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accent5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#3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A2FD65E1-0B74-16E3-6A69-FC5B34DD199B}"/>
              </a:ext>
            </a:extLst>
          </p:cNvPr>
          <p:cNvSpPr txBox="1"/>
          <p:nvPr/>
        </p:nvSpPr>
        <p:spPr>
          <a:xfrm>
            <a:off x="4201104" y="131649"/>
            <a:ext cx="184152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Aft>
                <a:spcPts val="420"/>
              </a:spcAft>
            </a:pPr>
            <a:r>
              <a:rPr lang="en-US" sz="2200" b="1" dirty="0" err="1">
                <a:solidFill>
                  <a:schemeClr val="accent5"/>
                </a:solidFill>
                <a:latin typeface="Exo 2" pitchFamily="2" charset="77"/>
              </a:rPr>
              <a:t>MindlessGen</a:t>
            </a:r>
            <a:endParaRPr lang="en-US" sz="2200" b="1" dirty="0">
              <a:solidFill>
                <a:schemeClr val="accent5"/>
              </a:solidFill>
              <a:latin typeface="Exo 2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23227441"/>
      </p:ext>
    </p:extLst>
  </p:cSld>
  <p:clrMapOvr>
    <a:masterClrMapping/>
  </p:clrMapOvr>
</p:sld>
</file>

<file path=ppt/theme/theme1.xml><?xml version="1.0" encoding="utf-8"?>
<a:theme xmlns:a="http://schemas.openxmlformats.org/drawingml/2006/main" name="Uni_Bonn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F8DE83"/>
      </a:accent6>
      <a:hlink>
        <a:srgbClr val="79BAF8"/>
      </a:hlink>
      <a:folHlink>
        <a:srgbClr val="6C6C62"/>
      </a:folHlink>
    </a:clrScheme>
    <a:fontScheme name="Uni-Bonn">
      <a:majorFont>
        <a:latin typeface="Exo 2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>
          <a:spcAft>
            <a:spcPts val="420"/>
          </a:spcAft>
          <a:buFont typeface="Calibri" panose="020F0502020204030204" pitchFamily="34" charset="0"/>
          <a:buChar char="−"/>
          <a:defRPr sz="1400" dirty="0" err="1" smtClean="0">
            <a:solidFill>
              <a:schemeClr val="accent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7F31B5E-C1BF-D240-BFD3-C75B95032EC3}" vid="{162594C0-6F92-F042-8266-248D4477398F}"/>
    </a:ext>
  </a:extLst>
</a:theme>
</file>

<file path=ppt/theme/theme2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Template_Uni_Bonn_2020-07</Template>
  <TotalTime>920</TotalTime>
  <Words>53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Exo 2</vt:lpstr>
      <vt:lpstr>Exo 2 Semi Bold</vt:lpstr>
      <vt:lpstr>Roboto Condensed</vt:lpstr>
      <vt:lpstr>Roboto Condensed Medium</vt:lpstr>
      <vt:lpstr>Uni_Bonn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Ulrike Syrakas</dc:creator>
  <cp:lastModifiedBy>Marcel Müller</cp:lastModifiedBy>
  <cp:revision>41</cp:revision>
  <dcterms:created xsi:type="dcterms:W3CDTF">2020-07-07T11:17:10Z</dcterms:created>
  <dcterms:modified xsi:type="dcterms:W3CDTF">2025-04-04T11:04:33Z</dcterms:modified>
</cp:coreProperties>
</file>