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71E"/>
    <a:srgbClr val="605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718"/>
  </p:normalViewPr>
  <p:slideViewPr>
    <p:cSldViewPr snapToGrid="0" snapToObjects="1">
      <p:cViewPr>
        <p:scale>
          <a:sx n="100" d="100"/>
          <a:sy n="100" d="100"/>
        </p:scale>
        <p:origin x="25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E9A8-91E2-C742-BE81-81E958104DA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7664-ABC2-0E40-A97F-8BB2B20F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8788"/>
            <a:ext cx="10058400" cy="628650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 rot="21396299">
            <a:off x="7311873" y="3081044"/>
            <a:ext cx="1034559" cy="328032"/>
          </a:xfrm>
          <a:prstGeom prst="parallelogram">
            <a:avLst/>
          </a:prstGeom>
          <a:solidFill>
            <a:srgbClr val="2F271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0411" y="3245060"/>
            <a:ext cx="589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“</a:t>
            </a:r>
            <a:r>
              <a:rPr lang="en-US" sz="2000" dirty="0" smtClean="0">
                <a:solidFill>
                  <a:schemeClr val="bg1"/>
                </a:solidFill>
                <a:ea typeface="InaiMathi" charset="0"/>
                <a:cs typeface="InaiMathi" charset="0"/>
              </a:rPr>
              <a:t>We are changing the world with technology.</a:t>
            </a:r>
            <a:r>
              <a:rPr lang="en-US" sz="36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”</a:t>
            </a:r>
            <a:endParaRPr lang="en-US" sz="36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Parallelogram 7"/>
          <p:cNvSpPr/>
          <p:nvPr/>
        </p:nvSpPr>
        <p:spPr>
          <a:xfrm rot="382620">
            <a:off x="7316479" y="3102709"/>
            <a:ext cx="211258" cy="325989"/>
          </a:xfrm>
          <a:prstGeom prst="parallelogram">
            <a:avLst/>
          </a:prstGeom>
          <a:solidFill>
            <a:srgbClr val="2F271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Calibri</vt:lpstr>
      <vt:lpstr>Calibri Light</vt:lpstr>
      <vt:lpstr>InaiMathi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14A-Khandakar - Asim</dc:creator>
  <cp:lastModifiedBy>14A-Khandakar - Asim</cp:lastModifiedBy>
  <cp:revision>6</cp:revision>
  <dcterms:created xsi:type="dcterms:W3CDTF">2017-12-03T20:47:34Z</dcterms:created>
  <dcterms:modified xsi:type="dcterms:W3CDTF">2017-12-07T17:00:00Z</dcterms:modified>
</cp:coreProperties>
</file>