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Notes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2019-04-04T14:39:28Z</dcterms:created>
  <dcterms:modified xsi:type="dcterms:W3CDTF">2019-04-04T14:39:28Z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