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6" r:id="rId3"/>
    <p:sldId id="267" r:id="rId4"/>
    <p:sldId id="268" r:id="rId5"/>
    <p:sldId id="269" r:id="rId6"/>
    <p:sldId id="263" r:id="rId7"/>
    <p:sldId id="265" r:id="rId8"/>
    <p:sldId id="264" r:id="rId9"/>
    <p:sldId id="27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EA575-E0FC-48FC-8CB2-EA5E0FC5804F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57F39-CE6F-49F2-BDFD-3A6D8B8440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512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78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20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6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803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72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003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523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081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79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81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99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50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9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48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5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36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16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br>
              <a:rPr lang="ru-RU" dirty="0" smtClean="0"/>
            </a:br>
            <a:r>
              <a:rPr lang="en-US" dirty="0" smtClean="0"/>
              <a:t>The</a:t>
            </a:r>
            <a:r>
              <a:rPr lang="ru-RU" dirty="0" smtClean="0"/>
              <a:t> </a:t>
            </a:r>
            <a:r>
              <a:rPr lang="en-US" dirty="0" smtClean="0"/>
              <a:t>Science</a:t>
            </a:r>
            <a:r>
              <a:rPr lang="ru-RU" dirty="0" smtClean="0"/>
              <a:t> </a:t>
            </a:r>
            <a:r>
              <a:rPr lang="en-US" dirty="0" smtClean="0"/>
              <a:t>In</a:t>
            </a:r>
            <a:r>
              <a:rPr lang="ru-RU" dirty="0" smtClean="0"/>
              <a:t> </a:t>
            </a:r>
            <a:r>
              <a:rPr lang="en-US" dirty="0" smtClean="0"/>
              <a:t>Persons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Подготовили: </a:t>
            </a:r>
            <a:r>
              <a:rPr lang="ru-RU" dirty="0" smtClean="0"/>
              <a:t>Егорова Л., </a:t>
            </a:r>
            <a:r>
              <a:rPr lang="ru-RU" dirty="0" smtClean="0"/>
              <a:t>Попова В.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37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Данный проект является поисковиком научных деятелей и сведений о них. Пользователь сможет найти современника нужного ему ученого, его биографию, </a:t>
            </a:r>
            <a:r>
              <a:rPr lang="ru-RU" dirty="0" smtClean="0"/>
              <a:t>его изображение и даже дополнить информацию о нём. 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321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использовалось при выполнении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ru-RU" dirty="0"/>
              <a:t>таблица </a:t>
            </a:r>
            <a:r>
              <a:rPr lang="en-US" dirty="0"/>
              <a:t>scientists</a:t>
            </a:r>
            <a:endParaRPr lang="ru-RU" dirty="0"/>
          </a:p>
          <a:p>
            <a:r>
              <a:rPr lang="ru-RU" dirty="0"/>
              <a:t>Библиотеки: </a:t>
            </a:r>
            <a:r>
              <a:rPr lang="en-US" dirty="0"/>
              <a:t>sys, PyQt5, PyQt5.QtWidgets, </a:t>
            </a:r>
            <a:r>
              <a:rPr lang="en-US" dirty="0" smtClean="0"/>
              <a:t>sqlite3, wikipedia, pymorphy2, PIL, requests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8941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80" y="1573823"/>
            <a:ext cx="6706576" cy="341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1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281" y="623521"/>
            <a:ext cx="7459403" cy="541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0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793" y="731520"/>
            <a:ext cx="7717566" cy="535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0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650" y="637061"/>
            <a:ext cx="8293180" cy="549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10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064" y="758013"/>
            <a:ext cx="6722173" cy="530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1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Работа с данным проектом улучшила наше умение работать в команде, ссор и недопониманий почти не было.</a:t>
            </a:r>
          </a:p>
          <a:p>
            <a:pPr marL="0" indent="0" algn="just">
              <a:buNone/>
            </a:pPr>
            <a:r>
              <a:rPr lang="ru-RU" dirty="0" smtClean="0"/>
              <a:t>Также мы изучили новую библиотеку, укрепили умения работать с базой данных и научились получать данные из интернета с помощью </a:t>
            </a:r>
            <a:r>
              <a:rPr lang="en-US" dirty="0" smtClean="0"/>
              <a:t>requests.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488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886</TotalTime>
  <Words>107</Words>
  <Application>Microsoft Office PowerPoint</Application>
  <PresentationFormat>Широкоэкранный</PresentationFormat>
  <Paragraphs>10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Garamond</vt:lpstr>
      <vt:lpstr>Натуральные материалы</vt:lpstr>
      <vt:lpstr>Проект  The Science In Persons</vt:lpstr>
      <vt:lpstr>Задание проекта</vt:lpstr>
      <vt:lpstr>Что использовалось при выполнении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TheScienceInPersons</dc:title>
  <dc:creator>Учетная запись Майкрософт</dc:creator>
  <cp:lastModifiedBy>*</cp:lastModifiedBy>
  <cp:revision>31</cp:revision>
  <dcterms:created xsi:type="dcterms:W3CDTF">2020-11-07T13:56:36Z</dcterms:created>
  <dcterms:modified xsi:type="dcterms:W3CDTF">2021-04-26T08:47:09Z</dcterms:modified>
</cp:coreProperties>
</file>