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63" r:id="rId7"/>
    <p:sldId id="265" r:id="rId8"/>
    <p:sldId id="264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EA575-E0FC-48FC-8CB2-EA5E0FC5804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57F39-CE6F-49F2-BDFD-3A6D8B844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51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20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03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03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2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81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9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81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9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0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8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5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6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DC2C45-03DA-4EF4-B301-135335B51394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21C779-1BE9-4AFE-87E6-766EF7849D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6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en-US" dirty="0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Science</a:t>
            </a:r>
            <a:r>
              <a:rPr lang="ru-RU" dirty="0" smtClean="0"/>
              <a:t> </a:t>
            </a:r>
            <a:r>
              <a:rPr lang="en-US" dirty="0" smtClean="0"/>
              <a:t>In</a:t>
            </a:r>
            <a:r>
              <a:rPr lang="ru-RU" dirty="0" smtClean="0"/>
              <a:t> </a:t>
            </a:r>
            <a:r>
              <a:rPr lang="en-US" dirty="0" smtClean="0"/>
              <a:t>Persons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Подготовили: </a:t>
            </a:r>
            <a:r>
              <a:rPr lang="ru-RU" dirty="0" smtClean="0"/>
              <a:t>Егорова Л., </a:t>
            </a:r>
            <a:r>
              <a:rPr lang="ru-RU" dirty="0" smtClean="0"/>
              <a:t>Попова В.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3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Данный проект является поисковиком научных деятелей и сведений о них. Пользователь сможет найти современника нужного ему ученого, его биографию, главное открытие и его изображение.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21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использовалось при выполнении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ru-RU" dirty="0"/>
              <a:t>таблица </a:t>
            </a:r>
            <a:r>
              <a:rPr lang="en-US" dirty="0"/>
              <a:t>scientists</a:t>
            </a:r>
            <a:endParaRPr lang="ru-RU" dirty="0"/>
          </a:p>
          <a:p>
            <a:r>
              <a:rPr lang="ru-RU" dirty="0"/>
              <a:t>Библиотеки: </a:t>
            </a:r>
            <a:r>
              <a:rPr lang="en-US" dirty="0"/>
              <a:t>sys, PyQt5, PyQt5.QtWidgets, </a:t>
            </a:r>
            <a:r>
              <a:rPr lang="en-US" dirty="0" smtClean="0"/>
              <a:t>sqlite3, wikipedia, pymorphy2, PIL, requests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941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080" y="1573823"/>
            <a:ext cx="6706576" cy="34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81" y="623521"/>
            <a:ext cx="7459403" cy="54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93" y="731520"/>
            <a:ext cx="7717566" cy="53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50" y="637061"/>
            <a:ext cx="8293180" cy="54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1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64" y="758013"/>
            <a:ext cx="6722173" cy="53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Работа с данным проектом улучшила наше умение работать в команде, ссор и недопониманий почти не было.</a:t>
            </a:r>
          </a:p>
          <a:p>
            <a:pPr marL="0" indent="0" algn="just">
              <a:buNone/>
            </a:pPr>
            <a:r>
              <a:rPr lang="ru-RU" dirty="0" smtClean="0"/>
              <a:t>Также мы изучили новую библиотеку, укрепили умения работать с базой данных и научились получать данные из интернета с помощью </a:t>
            </a:r>
            <a:r>
              <a:rPr lang="en-US" dirty="0" smtClean="0"/>
              <a:t>requests.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48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872</TotalTime>
  <Words>104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Натуральные материалы</vt:lpstr>
      <vt:lpstr>Проект  The Science In Persons</vt:lpstr>
      <vt:lpstr>Задание проекта</vt:lpstr>
      <vt:lpstr>Что использовалось при выполнении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TheScienceInPersons</dc:title>
  <dc:creator>Учетная запись Майкрософт</dc:creator>
  <cp:lastModifiedBy>*</cp:lastModifiedBy>
  <cp:revision>30</cp:revision>
  <dcterms:created xsi:type="dcterms:W3CDTF">2020-11-07T13:56:36Z</dcterms:created>
  <dcterms:modified xsi:type="dcterms:W3CDTF">2021-04-26T08:33:38Z</dcterms:modified>
</cp:coreProperties>
</file>