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1FC9EB5-6CE4-4C17-8774-FB923C60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Rina Hwang (Student)</cp:lastModifiedBy>
  <cp:revision>1</cp:revision>
  <dcterms:created xsi:type="dcterms:W3CDTF">2023-11-08T18:28:43Z</dcterms:created>
  <dcterms:modified xsi:type="dcterms:W3CDTF">2023-11-08T18:29:37Z</dcterms:modified>
</cp:coreProperties>
</file>