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F10B0-507B-CA8F-BAC4-069127A5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EC73B-C39D-CB48-56BF-4E263F3DF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8DF28-1624-6C32-1B0C-294AAA1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6EA0C-D76D-388F-B740-A92051FD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7132C-7626-79A4-2CCE-CBABC4F1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0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AAA67-3ED2-AE57-8744-F091747A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F388F5-F113-CF0A-C077-B93229399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9C8036-4E11-13DB-B958-66BC0402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47471-D506-2059-BC42-11767D3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0BC32-CDF1-014D-091B-8C80FCF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5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7EEA76-3074-557D-FEBC-E00D6386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69E72-110D-E774-21DD-E38226D3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7C0AB-C642-786B-83BB-E25904E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1C1F0-0481-CED3-9B4C-B1D10EC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62BF8-7C2E-1B1A-0290-006421B3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6F754-3E4D-4615-5AA9-95226DFB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7DE04-D39F-B723-A35F-A53C6B9E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524C4-0765-9E46-ACFA-E70F6748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F6EB3-CFBC-0410-B917-FC9D442B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B9E8D-EA94-5945-0B2B-51A34C8D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655C0-94AA-0E97-0323-76E346A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905AB-B0BB-C55B-5A14-484C3A2C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62F3E-2DA3-61CA-5D67-4C71A8C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AF16A-3377-FBE2-57AB-018D0FE3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00789-95FC-0E71-FED3-B229089D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7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A7ED9-0AEB-154F-D07A-56A0835F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9B240-6AE0-B9CF-3F13-A9AF2C030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C1672-7150-2E93-629C-A5203709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1C8761-8703-E977-DB39-8FB0C3D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F5039-CA5D-3B9F-BABB-0668BADB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3B72E6-2749-D430-E7C0-8FA9F41C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278-461C-1528-FCF2-83343AC7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F4C1B2-4A9E-5434-C531-8247887A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4B0551-43C8-C1E9-1CDB-42CB266E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49BDB-F90D-8C22-ED9E-308C3CCF2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74A06-1DCB-FFF4-BD52-08FC6E5A4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C04D9A-B414-9B30-105A-98D7A12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D99DE8-A737-4A85-335A-8C94E85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AEF0F5-95F3-E52D-A17E-951729E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CF212-8E91-2782-A550-E1232947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21F910-ED60-CF7E-7696-19B67E2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8C27C3-3D8E-E2F2-F02D-9007D4C9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D9B85E-3212-E1EE-01DA-F852DDDC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6DD5E4-89A7-9391-DFEA-2A7E23AB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6FFA7E-0206-A6F0-E0D6-177EFD8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F62ABF-496F-C4B6-A8F9-70F250A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67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308DA-60AF-7620-A44F-C492FF1D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A39B6-427E-228E-4782-B0E5EC43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19073-952D-1CFA-A116-B363467F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5C2BA6-ED0C-C1FA-3569-89C41131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AE990-9C68-4E55-CAB8-F5C46D9D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AEE87-635A-EFC2-18AB-5EA6BFC2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3E28-8E65-8CC2-00E8-34EA643F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D34E52-4203-55CD-5A00-FA8E7B333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06DF1-3709-58D7-06F4-2D37EC54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B0121C-539F-5383-2393-03D1DACC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D24ACF-C3AB-83F3-A993-EAAAC74C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865A4-EB50-E535-C8EE-5640CA19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74FD2-E051-3D41-57BF-76F2998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66A4C-44BB-71CE-C1E6-640FDC0E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D9B2A-046A-B86C-BB61-164378C7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5395-282F-460D-9D2F-226110D28F87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BE815-1612-C7A5-63B5-0E86E9FBD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C5E17-841C-39A6-2628-7B1FF08B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A19D-968B-41D1-B772-FB6209B79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2DBC3D-857B-59A9-ECC7-8B850DF72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30743"/>
              </p:ext>
            </p:extLst>
          </p:nvPr>
        </p:nvGraphicFramePr>
        <p:xfrm>
          <a:off x="2499361" y="1263259"/>
          <a:ext cx="1499674" cy="2173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1761215729"/>
                    </a:ext>
                  </a:extLst>
                </a:gridCol>
                <a:gridCol w="356675">
                  <a:extLst>
                    <a:ext uri="{9D8B030D-6E8A-4147-A177-3AD203B41FA5}">
                      <a16:colId xmlns:a16="http://schemas.microsoft.com/office/drawing/2014/main" val="2093686875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Читатели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823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Номер читательского билета(</a:t>
                      </a:r>
                      <a:r>
                        <a:rPr lang="ru-RU" sz="1000" u="none" strike="noStrike" dirty="0" err="1">
                          <a:effectLst/>
                        </a:rPr>
                        <a:t>id_user</a:t>
                      </a:r>
                      <a:r>
                        <a:rPr lang="ru-RU" sz="1000" u="none" strike="noStrike" dirty="0">
                          <a:effectLst/>
                        </a:rPr>
                        <a:t>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PK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2425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ФИО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315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Адрес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8467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Телефон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0097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9CB39CA-DF8D-8620-C39F-E4E0ADC7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15285"/>
              </p:ext>
            </p:extLst>
          </p:nvPr>
        </p:nvGraphicFramePr>
        <p:xfrm>
          <a:off x="5185996" y="518208"/>
          <a:ext cx="1820008" cy="2800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132">
                  <a:extLst>
                    <a:ext uri="{9D8B030D-6E8A-4147-A177-3AD203B41FA5}">
                      <a16:colId xmlns:a16="http://schemas.microsoft.com/office/drawing/2014/main" val="1637039604"/>
                    </a:ext>
                  </a:extLst>
                </a:gridCol>
                <a:gridCol w="459876">
                  <a:extLst>
                    <a:ext uri="{9D8B030D-6E8A-4147-A177-3AD203B41FA5}">
                      <a16:colId xmlns:a16="http://schemas.microsoft.com/office/drawing/2014/main" val="1569882400"/>
                    </a:ext>
                  </a:extLst>
                </a:gridCol>
              </a:tblGrid>
              <a:tr h="3422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Книги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38164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Шифр книги(</a:t>
                      </a:r>
                      <a:r>
                        <a:rPr lang="en-US" sz="1000" u="none" strike="noStrike" dirty="0" err="1">
                          <a:effectLst/>
                        </a:rPr>
                        <a:t>id_book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77473"/>
                  </a:ext>
                </a:extLst>
              </a:tr>
              <a:tr h="3956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62194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Автор(ы)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1586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Год издания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370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Объем (в страницах)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395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Цена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52812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Количество экземпляров в фонде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240225"/>
                  </a:ext>
                </a:extLst>
              </a:tr>
              <a:tr h="2948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издатель (</a:t>
                      </a:r>
                      <a:r>
                        <a:rPr lang="en-US" sz="1000" u="none" strike="noStrike" dirty="0" err="1">
                          <a:effectLst/>
                        </a:rPr>
                        <a:t>id_editor</a:t>
                      </a:r>
                      <a:r>
                        <a:rPr lang="ru-RU" sz="1000" u="none" strike="noStrike" dirty="0">
                          <a:effectLst/>
                        </a:rPr>
                        <a:t>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FK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1518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F30E823-37F3-DE5F-DB2A-98E0A42D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02725"/>
              </p:ext>
            </p:extLst>
          </p:nvPr>
        </p:nvGraphicFramePr>
        <p:xfrm>
          <a:off x="7780821" y="803291"/>
          <a:ext cx="1188524" cy="1927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312">
                  <a:extLst>
                    <a:ext uri="{9D8B030D-6E8A-4147-A177-3AD203B41FA5}">
                      <a16:colId xmlns:a16="http://schemas.microsoft.com/office/drawing/2014/main" val="1223170171"/>
                    </a:ext>
                  </a:extLst>
                </a:gridCol>
                <a:gridCol w="353212">
                  <a:extLst>
                    <a:ext uri="{9D8B030D-6E8A-4147-A177-3AD203B41FA5}">
                      <a16:colId xmlns:a16="http://schemas.microsoft.com/office/drawing/2014/main" val="3949737904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Издательства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143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id_editor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9566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569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Город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4346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60A41C-2E2D-9010-F3BB-3B37EEEC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55525"/>
              </p:ext>
            </p:extLst>
          </p:nvPr>
        </p:nvGraphicFramePr>
        <p:xfrm>
          <a:off x="3699141" y="4207396"/>
          <a:ext cx="1188524" cy="1927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759">
                  <a:extLst>
                    <a:ext uri="{9D8B030D-6E8A-4147-A177-3AD203B41FA5}">
                      <a16:colId xmlns:a16="http://schemas.microsoft.com/office/drawing/2014/main" val="3642165227"/>
                    </a:ext>
                  </a:extLst>
                </a:gridCol>
                <a:gridCol w="242765">
                  <a:extLst>
                    <a:ext uri="{9D8B030D-6E8A-4147-A177-3AD203B41FA5}">
                      <a16:colId xmlns:a16="http://schemas.microsoft.com/office/drawing/2014/main" val="2784511917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Авторы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739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id_autors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023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ФИО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7648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90AFAA0-883D-5EF5-09A1-34151FD15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08093"/>
              </p:ext>
            </p:extLst>
          </p:nvPr>
        </p:nvGraphicFramePr>
        <p:xfrm>
          <a:off x="7931444" y="4022530"/>
          <a:ext cx="1409700" cy="1994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491">
                  <a:extLst>
                    <a:ext uri="{9D8B030D-6E8A-4147-A177-3AD203B41FA5}">
                      <a16:colId xmlns:a16="http://schemas.microsoft.com/office/drawing/2014/main" val="256705215"/>
                    </a:ext>
                  </a:extLst>
                </a:gridCol>
                <a:gridCol w="314209">
                  <a:extLst>
                    <a:ext uri="{9D8B030D-6E8A-4147-A177-3AD203B41FA5}">
                      <a16:colId xmlns:a16="http://schemas.microsoft.com/office/drawing/2014/main" val="4247742054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реестр заказов (выдача)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4964"/>
                  </a:ext>
                </a:extLst>
              </a:tr>
              <a:tr h="573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id_order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41610"/>
                  </a:ext>
                </a:extLst>
              </a:tr>
              <a:tr h="5451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Номер читательского билета(id_user)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FK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52129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Шифр книги(</a:t>
                      </a:r>
                      <a:r>
                        <a:rPr lang="en-US" sz="1000" u="none" strike="noStrike" dirty="0" err="1">
                          <a:effectLst/>
                        </a:rPr>
                        <a:t>id_book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71243"/>
                  </a:ext>
                </a:extLst>
              </a:tr>
            </a:tbl>
          </a:graphicData>
        </a:graphic>
      </p:graphicFrame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27B74398-45C4-B75D-D340-16A151AAB781}"/>
              </a:ext>
            </a:extLst>
          </p:cNvPr>
          <p:cNvCxnSpPr>
            <a:cxnSpLocks/>
          </p:cNvCxnSpPr>
          <p:nvPr/>
        </p:nvCxnSpPr>
        <p:spPr>
          <a:xfrm>
            <a:off x="3999034" y="2161735"/>
            <a:ext cx="3806777" cy="3220916"/>
          </a:xfrm>
          <a:prstGeom prst="bentConnector3">
            <a:avLst>
              <a:gd name="adj1" fmla="val 26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F480BF4D-985A-D8BC-782A-7AD9DE80AE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7859" y="3101831"/>
            <a:ext cx="4823461" cy="692442"/>
          </a:xfrm>
          <a:prstGeom prst="bentConnector3">
            <a:avLst>
              <a:gd name="adj1" fmla="val 99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Таблица 106">
            <a:extLst>
              <a:ext uri="{FF2B5EF4-FFF2-40B4-BE49-F238E27FC236}">
                <a16:creationId xmlns:a16="http://schemas.microsoft.com/office/drawing/2014/main" id="{DE8665BB-5484-5CDF-8CFF-5796352E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6925"/>
              </p:ext>
            </p:extLst>
          </p:nvPr>
        </p:nvGraphicFramePr>
        <p:xfrm>
          <a:off x="1440969" y="4165248"/>
          <a:ext cx="1188524" cy="2006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759">
                  <a:extLst>
                    <a:ext uri="{9D8B030D-6E8A-4147-A177-3AD203B41FA5}">
                      <a16:colId xmlns:a16="http://schemas.microsoft.com/office/drawing/2014/main" val="3642165227"/>
                    </a:ext>
                  </a:extLst>
                </a:gridCol>
                <a:gridCol w="242765">
                  <a:extLst>
                    <a:ext uri="{9D8B030D-6E8A-4147-A177-3AD203B41FA5}">
                      <a16:colId xmlns:a16="http://schemas.microsoft.com/office/drawing/2014/main" val="2784511917"/>
                    </a:ext>
                  </a:extLst>
                </a:gridCol>
              </a:tblGrid>
              <a:tr h="6295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Издание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7397"/>
                  </a:ext>
                </a:extLst>
              </a:tr>
              <a:tr h="537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id_edition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0235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id_autors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/>
                        <a:t>FK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76486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id_book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FK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236828"/>
                  </a:ext>
                </a:extLst>
              </a:tr>
            </a:tbl>
          </a:graphicData>
        </a:graphic>
      </p:graphicFrame>
      <p:cxnSp>
        <p:nvCxnSpPr>
          <p:cNvPr id="110" name="Соединитель: уступ 109">
            <a:extLst>
              <a:ext uri="{FF2B5EF4-FFF2-40B4-BE49-F238E27FC236}">
                <a16:creationId xmlns:a16="http://schemas.microsoft.com/office/drawing/2014/main" id="{EBFC7342-D2C3-9AE9-0D37-8E9B52357EE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688873" y="5171326"/>
            <a:ext cx="1010269" cy="368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5A9C2534-0AC8-0E88-C9C7-EED58C33FC5D}"/>
              </a:ext>
            </a:extLst>
          </p:cNvPr>
          <p:cNvCxnSpPr>
            <a:cxnSpLocks/>
          </p:cNvCxnSpPr>
          <p:nvPr/>
        </p:nvCxnSpPr>
        <p:spPr>
          <a:xfrm rot="5400000">
            <a:off x="775628" y="1578952"/>
            <a:ext cx="5013960" cy="3806776"/>
          </a:xfrm>
          <a:prstGeom prst="bentConnector3">
            <a:avLst>
              <a:gd name="adj1" fmla="val 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: уступ 144">
            <a:extLst>
              <a:ext uri="{FF2B5EF4-FFF2-40B4-BE49-F238E27FC236}">
                <a16:creationId xmlns:a16="http://schemas.microsoft.com/office/drawing/2014/main" id="{72E6AF55-C319-DCD4-E75A-FEF1D8313C4F}"/>
              </a:ext>
            </a:extLst>
          </p:cNvPr>
          <p:cNvCxnSpPr>
            <a:cxnSpLocks/>
          </p:cNvCxnSpPr>
          <p:nvPr/>
        </p:nvCxnSpPr>
        <p:spPr>
          <a:xfrm rot="5400000">
            <a:off x="6610160" y="2084965"/>
            <a:ext cx="1593196" cy="533399"/>
          </a:xfrm>
          <a:prstGeom prst="bentConnector3">
            <a:avLst>
              <a:gd name="adj1" fmla="val 10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50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98</Words>
  <Application>Microsoft Office PowerPoint</Application>
  <PresentationFormat>Широкоэкранный</PresentationFormat>
  <Paragraphs>40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Иванов</dc:creator>
  <cp:lastModifiedBy>Илья Иванов</cp:lastModifiedBy>
  <cp:revision>2</cp:revision>
  <dcterms:created xsi:type="dcterms:W3CDTF">2023-09-24T17:25:09Z</dcterms:created>
  <dcterms:modified xsi:type="dcterms:W3CDTF">2023-09-24T22:05:33Z</dcterms:modified>
</cp:coreProperties>
</file>