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3" r:id="rId7"/>
    <p:sldId id="262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1" y="6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35.227.40.134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07F3-3D1E-4608-8E2C-670A18BE30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Contact Manager App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2876AE-17B7-47F2-8F88-04F26A3DC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4466" y="26376"/>
            <a:ext cx="6400800" cy="1947333"/>
          </a:xfrm>
        </p:spPr>
        <p:txBody>
          <a:bodyPr/>
          <a:lstStyle/>
          <a:p>
            <a:r>
              <a:rPr lang="en-US">
                <a:solidFill>
                  <a:schemeClr val="bg2">
                    <a:lumMod val="40000"/>
                    <a:lumOff val="60000"/>
                  </a:schemeClr>
                </a:solidFill>
              </a:rPr>
              <a:t>fljdsf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102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A74F4-ADC3-4EE3-A263-48995C712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 </a:t>
            </a:r>
            <a:br>
              <a:rPr lang="en-US" dirty="0"/>
            </a:br>
            <a:r>
              <a:rPr lang="en-US" dirty="0"/>
              <a:t>we are group 15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CEFDFD-03A7-40A8-A9B6-3A929B065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Yuri Rubio</a:t>
            </a:r>
          </a:p>
          <a:p>
            <a:r>
              <a:rPr lang="en-US" dirty="0">
                <a:solidFill>
                  <a:schemeClr val="tx1"/>
                </a:solidFill>
              </a:rPr>
              <a:t>Peter Castro</a:t>
            </a:r>
          </a:p>
          <a:p>
            <a:r>
              <a:rPr lang="en-US" dirty="0">
                <a:solidFill>
                  <a:schemeClr val="tx1"/>
                </a:solidFill>
              </a:rPr>
              <a:t>Amanda Gilliam</a:t>
            </a:r>
          </a:p>
          <a:p>
            <a:r>
              <a:rPr lang="en-US" dirty="0">
                <a:solidFill>
                  <a:schemeClr val="tx1"/>
                </a:solidFill>
              </a:rPr>
              <a:t>Christian </a:t>
            </a:r>
            <a:r>
              <a:rPr lang="en-US" dirty="0" err="1">
                <a:solidFill>
                  <a:schemeClr val="tx1"/>
                </a:solidFill>
              </a:rPr>
              <a:t>Jaimes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Sergio Perez</a:t>
            </a:r>
          </a:p>
          <a:p>
            <a:r>
              <a:rPr lang="en-US" dirty="0">
                <a:solidFill>
                  <a:schemeClr val="tx1"/>
                </a:solidFill>
              </a:rPr>
              <a:t>Eóin Reilly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031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4546B-792B-4116-BC90-1AFD41C45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en-US" dirty="0"/>
              <a:t>ERD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FF477C0-3EA1-4377-8400-5FE9FE4B6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27583" y="-1221241"/>
            <a:ext cx="12647165" cy="8333579"/>
          </a:xfrm>
        </p:spPr>
      </p:pic>
    </p:spTree>
    <p:extLst>
      <p:ext uri="{BB962C8B-B14F-4D97-AF65-F5344CB8AC3E}">
        <p14:creationId xmlns:p14="http://schemas.microsoft.com/office/powerpoint/2010/main" val="2312142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71922-F017-4019-B6A1-70EB6AB07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314" y="6042991"/>
            <a:ext cx="11551686" cy="655568"/>
          </a:xfrm>
        </p:spPr>
        <p:txBody>
          <a:bodyPr>
            <a:normAutofit/>
          </a:bodyPr>
          <a:lstStyle/>
          <a:p>
            <a:r>
              <a:rPr lang="en-US" dirty="0" err="1"/>
              <a:t>Uml</a:t>
            </a:r>
            <a:r>
              <a:rPr lang="en-US" dirty="0"/>
              <a:t>: Use case diagram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306104E-4A72-467C-AACF-8BC891156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4006" y="172276"/>
            <a:ext cx="9040363" cy="5887279"/>
          </a:xfrm>
        </p:spPr>
      </p:pic>
    </p:spTree>
    <p:extLst>
      <p:ext uri="{BB962C8B-B14F-4D97-AF65-F5344CB8AC3E}">
        <p14:creationId xmlns:p14="http://schemas.microsoft.com/office/powerpoint/2010/main" val="4158739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B29F1-4B7B-4013-B0BF-3762B41AB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141843"/>
            <a:ext cx="8534400" cy="852556"/>
          </a:xfrm>
        </p:spPr>
        <p:txBody>
          <a:bodyPr>
            <a:normAutofit/>
          </a:bodyPr>
          <a:lstStyle/>
          <a:p>
            <a:r>
              <a:rPr lang="en-US" dirty="0"/>
              <a:t>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EE7FA-C202-460E-ABA3-6F8746C78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978965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MERN Stack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Mongo DB, Express, REACT, Node.js</a:t>
            </a:r>
          </a:p>
          <a:p>
            <a:r>
              <a:rPr lang="en-US" dirty="0">
                <a:solidFill>
                  <a:schemeClr val="tx1"/>
                </a:solidFill>
              </a:rPr>
              <a:t>Dependencies: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Mongoose – Creating User &amp; Contact schema, and communicating with MongoDB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Express – creates endpoints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Express-Session – let’s the server know there’s a user logged in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CORS – connected backend to frontend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BCRYPT – hashes information</a:t>
            </a:r>
          </a:p>
          <a:p>
            <a:r>
              <a:rPr lang="en-US" dirty="0">
                <a:solidFill>
                  <a:schemeClr val="tx1"/>
                </a:solidFill>
              </a:rPr>
              <a:t>Hosted by: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Google Cloud Platform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Running Ubuntu 16.04LTS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402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49048-9231-437B-9AF7-84DE4651D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ACD21-BBC5-4108-94A6-AEF854EA5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17774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Done with REACT, which uses JSX and SPA procedure </a:t>
            </a:r>
          </a:p>
          <a:p>
            <a:r>
              <a:rPr lang="en-US" dirty="0">
                <a:solidFill>
                  <a:schemeClr val="tx1"/>
                </a:solidFill>
              </a:rPr>
              <a:t>JS version 6</a:t>
            </a:r>
          </a:p>
          <a:p>
            <a:r>
              <a:rPr lang="en-US" dirty="0">
                <a:solidFill>
                  <a:schemeClr val="tx1"/>
                </a:solidFill>
              </a:rPr>
              <a:t>REACT offers an option to make mobile applications using the same code we wrote here; renders components without refreshing the web page</a:t>
            </a:r>
          </a:p>
          <a:p>
            <a:r>
              <a:rPr lang="en-US" dirty="0">
                <a:solidFill>
                  <a:schemeClr val="tx1"/>
                </a:solidFill>
              </a:rPr>
              <a:t>Dependencies: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Bootstrap – for styling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AXIOS – handles our http connections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BCRYPT – hashes information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Babel – takes REACT code and allows it to run on </a:t>
            </a:r>
            <a:r>
              <a:rPr lang="en-US">
                <a:solidFill>
                  <a:schemeClr val="tx1"/>
                </a:solidFill>
              </a:rPr>
              <a:t>older browsers</a:t>
            </a: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273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1ADE8-D674-4ACC-BA15-BB4C3BB2D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AD597-1C41-4772-9BF3-5100BC906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communication between the backend and the frontend</a:t>
            </a:r>
          </a:p>
          <a:p>
            <a:r>
              <a:rPr lang="en-US" dirty="0">
                <a:solidFill>
                  <a:schemeClr val="tx1"/>
                </a:solidFill>
              </a:rPr>
              <a:t>A major issue with the session</a:t>
            </a:r>
          </a:p>
          <a:p>
            <a:r>
              <a:rPr lang="en-US" dirty="0">
                <a:solidFill>
                  <a:schemeClr val="tx1"/>
                </a:solidFill>
              </a:rPr>
              <a:t>Styling the web application</a:t>
            </a:r>
          </a:p>
          <a:p>
            <a:r>
              <a:rPr lang="en-US" dirty="0">
                <a:solidFill>
                  <a:schemeClr val="tx1"/>
                </a:solidFill>
              </a:rPr>
              <a:t>Problems with GitHub</a:t>
            </a:r>
          </a:p>
        </p:txBody>
      </p:sp>
    </p:spTree>
    <p:extLst>
      <p:ext uri="{BB962C8B-B14F-4D97-AF65-F5344CB8AC3E}">
        <p14:creationId xmlns:p14="http://schemas.microsoft.com/office/powerpoint/2010/main" val="4211760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442F1-3D3A-4D8B-85BC-08143FDEC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2AF2D-2A45-4BA8-8FA7-793DEDA4D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hlinkClick r:id="rId2"/>
              </a:rPr>
              <a:t>http://35.227.40.134/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181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103E4-DCCB-4D51-B4D5-689CDEC8E72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39509" y="1754187"/>
            <a:ext cx="3132138" cy="1508125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2BD22-50D5-4EC4-9FF6-58A080DD553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353317" y="3402497"/>
            <a:ext cx="5512387" cy="2136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</a:rPr>
              <a:t>We are Group 15</a:t>
            </a:r>
          </a:p>
        </p:txBody>
      </p:sp>
    </p:spTree>
    <p:extLst>
      <p:ext uri="{BB962C8B-B14F-4D97-AF65-F5344CB8AC3E}">
        <p14:creationId xmlns:p14="http://schemas.microsoft.com/office/powerpoint/2010/main" val="99059804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116</TotalTime>
  <Words>183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Slice</vt:lpstr>
      <vt:lpstr>Contact Manager App </vt:lpstr>
      <vt:lpstr>Members  we are group 15 </vt:lpstr>
      <vt:lpstr>ERD</vt:lpstr>
      <vt:lpstr>Uml: Use case diagram</vt:lpstr>
      <vt:lpstr>Backend</vt:lpstr>
      <vt:lpstr>Frontend</vt:lpstr>
      <vt:lpstr>Challenges</vt:lpstr>
      <vt:lpstr>Demo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Contact Manager App</dc:title>
  <dc:creator>Yuri</dc:creator>
  <cp:lastModifiedBy>Eoin Reilly</cp:lastModifiedBy>
  <cp:revision>34</cp:revision>
  <dcterms:created xsi:type="dcterms:W3CDTF">2018-01-24T20:44:58Z</dcterms:created>
  <dcterms:modified xsi:type="dcterms:W3CDTF">2018-02-01T01:17:00Z</dcterms:modified>
</cp:coreProperties>
</file>