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B787-72A0-4665-ADE9-D566666E927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B936-EC3A-4FCC-8031-D1E7B519D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7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B787-72A0-4665-ADE9-D566666E927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B936-EC3A-4FCC-8031-D1E7B519D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4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B787-72A0-4665-ADE9-D566666E927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B936-EC3A-4FCC-8031-D1E7B519D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5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B787-72A0-4665-ADE9-D566666E927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B936-EC3A-4FCC-8031-D1E7B519D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B787-72A0-4665-ADE9-D566666E927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B936-EC3A-4FCC-8031-D1E7B519D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B787-72A0-4665-ADE9-D566666E927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B936-EC3A-4FCC-8031-D1E7B519D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6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B787-72A0-4665-ADE9-D566666E927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B936-EC3A-4FCC-8031-D1E7B519D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1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B787-72A0-4665-ADE9-D566666E927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B936-EC3A-4FCC-8031-D1E7B519D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0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B787-72A0-4665-ADE9-D566666E927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B936-EC3A-4FCC-8031-D1E7B519D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4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B787-72A0-4665-ADE9-D566666E927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B936-EC3A-4FCC-8031-D1E7B519D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8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B787-72A0-4665-ADE9-D566666E927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B936-EC3A-4FCC-8031-D1E7B519D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82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0B787-72A0-4665-ADE9-D566666E927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B936-EC3A-4FCC-8031-D1E7B519D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92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licdn.com/mpr/mpr/p/7/005/05d/2eb/1cd0e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29980"/>
            <a:ext cx="6264696" cy="530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61910" y="233980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JADo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2420888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</a:t>
            </a:r>
            <a:r>
              <a:rPr lang="en-US" altLang="ko-KR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oin</a:t>
            </a:r>
            <a:r>
              <a:rPr lang="en-US" altLang="ko-KR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r>
              <a:rPr lang="en-US" altLang="ko-KR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nd</a:t>
            </a:r>
            <a:r>
              <a:rPr lang="en-US" altLang="ko-KR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</a:t>
            </a:r>
            <a:endParaRPr lang="ko-KR" alt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8104" y="319321"/>
            <a:ext cx="1088104" cy="414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06472" y="319321"/>
            <a:ext cx="1105888" cy="414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28384" y="116632"/>
            <a:ext cx="936104" cy="7920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55088" y="3128774"/>
            <a:ext cx="4680520" cy="516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43536" y="3128774"/>
            <a:ext cx="1125872" cy="51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회원가입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052736"/>
            <a:ext cx="1763688" cy="58052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97276" y="32262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884368" y="303544"/>
            <a:ext cx="1113328" cy="40748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444208" y="303543"/>
            <a:ext cx="1330472" cy="40748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267744" y="1412776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39752" y="148478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2260896" y="1947752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32904" y="20197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2260896" y="2459840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0" y="253184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프로젝트 생</a:t>
            </a:r>
            <a:r>
              <a:rPr lang="ko-KR" altLang="en-US"/>
              <a:t>성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236296" y="1484784"/>
            <a:ext cx="144016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</a:t>
            </a:r>
            <a:r>
              <a:rPr lang="ko-KR" altLang="en-US" dirty="0"/>
              <a:t>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236296" y="2019760"/>
            <a:ext cx="144016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3528" y="14127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프로필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3528" y="19477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61910" y="233980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JADo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051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052736"/>
            <a:ext cx="1763688" cy="58052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97276" y="32262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884368" y="303544"/>
            <a:ext cx="1113328" cy="40748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444208" y="303543"/>
            <a:ext cx="1330472" cy="40748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61910" y="233980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JADo</a:t>
            </a:r>
            <a:endParaRPr lang="ko-KR" altLang="en-US" sz="3200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2267744" y="1110432"/>
            <a:ext cx="4608512" cy="1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744" y="1165193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공지사항 </a:t>
            </a:r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2267744" y="1408426"/>
            <a:ext cx="4608512" cy="1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67744" y="1463187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공지사항 </a:t>
            </a:r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267744" y="1726977"/>
            <a:ext cx="4608512" cy="1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67744" y="1781738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공지사항 </a:t>
            </a:r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2267744" y="2044190"/>
            <a:ext cx="4608512" cy="1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67744" y="2098951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공지사항 </a:t>
            </a:r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2267744" y="2330302"/>
            <a:ext cx="4608512" cy="1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67744" y="2385063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공지사항 </a:t>
            </a:r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2267744" y="2646673"/>
            <a:ext cx="4608512" cy="1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97466" y="283087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◀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월▶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71723"/>
              </p:ext>
            </p:extLst>
          </p:nvPr>
        </p:nvGraphicFramePr>
        <p:xfrm>
          <a:off x="1907704" y="3215058"/>
          <a:ext cx="7089992" cy="3388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648072"/>
                <a:gridCol w="4569712"/>
              </a:tblGrid>
              <a:tr h="3579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담당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12345~~~~~~~~~~~~~~~~~~~31</a:t>
                      </a:r>
                      <a:r>
                        <a:rPr lang="en-US" altLang="ko-KR" baseline="0" dirty="0" smtClean="0"/>
                        <a:t> 1</a:t>
                      </a:r>
                      <a:endParaRPr lang="ko-KR" altLang="en-US" dirty="0"/>
                    </a:p>
                  </a:txBody>
                  <a:tcPr/>
                </a:tc>
              </a:tr>
              <a:tr h="503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공은아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3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김지민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D+2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3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3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3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3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454828" y="3703312"/>
            <a:ext cx="1476164" cy="238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833470" y="4153664"/>
            <a:ext cx="2042786" cy="238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863439" y="4677416"/>
            <a:ext cx="1161538" cy="238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192910" y="5267488"/>
            <a:ext cx="3804786" cy="238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660232" y="5733256"/>
            <a:ext cx="2042786" cy="238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596336" y="6237312"/>
            <a:ext cx="1401360" cy="238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97904" y="1639163"/>
            <a:ext cx="133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회의실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15949" y="2008495"/>
            <a:ext cx="133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Gant Chart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97904" y="2377827"/>
            <a:ext cx="125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Storage</a:t>
            </a:r>
            <a:endParaRPr lang="ko-KR" altLang="en-US" dirty="0"/>
          </a:p>
        </p:txBody>
      </p:sp>
      <p:pic>
        <p:nvPicPr>
          <p:cNvPr id="57" name="Picture 2" descr="http://sb.daum-mobage.kr/cache/static/i/sp-renew/sp-icon-set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16" y="1160309"/>
            <a:ext cx="504056" cy="47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97904" y="1215070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052736"/>
            <a:ext cx="1763688" cy="58052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97276" y="32262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884368" y="303544"/>
            <a:ext cx="1113328" cy="40748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444208" y="303543"/>
            <a:ext cx="1330472" cy="40748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7904" y="1639163"/>
            <a:ext cx="133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회의실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5949" y="2852936"/>
            <a:ext cx="133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Gant Chart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61910" y="233980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JADo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97904" y="3222268"/>
            <a:ext cx="125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Storage</a:t>
            </a:r>
            <a:endParaRPr lang="ko-KR" altLang="en-US" dirty="0"/>
          </a:p>
        </p:txBody>
      </p:sp>
      <p:pic>
        <p:nvPicPr>
          <p:cNvPr id="1026" name="Picture 2" descr="http://sb.daum-mobage.kr/cache/static/i/sp-renew/sp-icon-set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16" y="1160309"/>
            <a:ext cx="504056" cy="47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904" y="1215070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008495"/>
            <a:ext cx="67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회의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2289151"/>
            <a:ext cx="67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회의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83568" y="2566656"/>
            <a:ext cx="67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회의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63688" y="6237312"/>
            <a:ext cx="7380312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07704" y="6381328"/>
            <a:ext cx="288032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67744" y="6381880"/>
            <a:ext cx="648072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</a:t>
            </a:r>
            <a:r>
              <a:rPr lang="ko-KR" altLang="en-US" dirty="0"/>
              <a:t>론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59832" y="6381880"/>
            <a:ext cx="5328592" cy="359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450200" y="6381328"/>
            <a:ext cx="648072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</a:t>
            </a:r>
            <a:r>
              <a:rPr lang="ko-KR" altLang="en-US" dirty="0"/>
              <a:t>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7704" y="1273488"/>
            <a:ext cx="42484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공은아 님이 입장하셨습니다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공은아</a:t>
            </a:r>
            <a:r>
              <a:rPr lang="en-US" altLang="ko-KR" dirty="0" smtClean="0"/>
              <a:t>:~~~~~~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김지민</a:t>
            </a:r>
            <a:r>
              <a:rPr lang="en-US" altLang="ko-KR" dirty="0" smtClean="0"/>
              <a:t>:~~~~~~~~~~~~~~~~~~~~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박진우</a:t>
            </a:r>
            <a:r>
              <a:rPr lang="en-US" altLang="ko-KR" dirty="0" smtClean="0"/>
              <a:t>:~~~~~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유경석</a:t>
            </a:r>
            <a:r>
              <a:rPr lang="en-US" altLang="ko-KR" dirty="0" smtClean="0"/>
              <a:t>:~~~~~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공은아</a:t>
            </a:r>
            <a:r>
              <a:rPr lang="en-US" altLang="ko-KR" dirty="0" smtClean="0"/>
              <a:t>:~~~~~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유경석</a:t>
            </a:r>
            <a:r>
              <a:rPr lang="en-US" altLang="ko-KR" dirty="0" smtClean="0"/>
              <a:t>:~~~~~~~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53360" y="1052736"/>
            <a:ext cx="2790640" cy="51845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44208" y="1160309"/>
            <a:ext cx="288032" cy="32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792244" y="1160307"/>
            <a:ext cx="2306028" cy="32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url: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207127" y="1160308"/>
            <a:ext cx="1835257" cy="324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44208" y="1584402"/>
            <a:ext cx="2654064" cy="45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인터넷 창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8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052736"/>
            <a:ext cx="1763688" cy="58052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97276" y="32262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884368" y="303544"/>
            <a:ext cx="1113328" cy="40748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444208" y="303543"/>
            <a:ext cx="1330472" cy="40748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61910" y="233980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JADo</a:t>
            </a:r>
            <a:endParaRPr lang="ko-KR" alt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7904" y="1639163"/>
            <a:ext cx="133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회의실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15949" y="2008495"/>
            <a:ext cx="133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Gant Chart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97904" y="2377827"/>
            <a:ext cx="125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Storage</a:t>
            </a:r>
            <a:endParaRPr lang="ko-KR" altLang="en-US" dirty="0"/>
          </a:p>
        </p:txBody>
      </p:sp>
      <p:pic>
        <p:nvPicPr>
          <p:cNvPr id="57" name="Picture 2" descr="http://sb.daum-mobage.kr/cache/static/i/sp-renew/sp-icon-set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16" y="1160309"/>
            <a:ext cx="504056" cy="47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97904" y="1215070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238" y="1548874"/>
            <a:ext cx="6286500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8604448" y="1160309"/>
            <a:ext cx="288032" cy="32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39552" y="139559"/>
            <a:ext cx="8512006" cy="6457793"/>
            <a:chOff x="539552" y="139559"/>
            <a:chExt cx="8512006" cy="6457793"/>
          </a:xfrm>
        </p:grpSpPr>
        <p:sp>
          <p:nvSpPr>
            <p:cNvPr id="4" name="직사각형 3"/>
            <p:cNvSpPr/>
            <p:nvPr/>
          </p:nvSpPr>
          <p:spPr>
            <a:xfrm>
              <a:off x="539552" y="1772816"/>
              <a:ext cx="4680520" cy="336890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55576" y="1988840"/>
              <a:ext cx="4248472" cy="57606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SideMenuBar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55576" y="2708920"/>
              <a:ext cx="4248472" cy="122413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회원가</a:t>
              </a:r>
              <a:r>
                <a:rPr lang="ko-KR" altLang="en-US" dirty="0"/>
                <a:t>입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4077072"/>
              <a:ext cx="4248472" cy="86409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서비스 소개</a:t>
              </a:r>
              <a:endParaRPr lang="ko-KR" altLang="en-US" dirty="0"/>
            </a:p>
          </p:txBody>
        </p:sp>
        <p:sp>
          <p:nvSpPr>
            <p:cNvPr id="8" name="대각선 방향의 모서리가 잘린 사각형 7"/>
            <p:cNvSpPr/>
            <p:nvPr/>
          </p:nvSpPr>
          <p:spPr>
            <a:xfrm>
              <a:off x="4211960" y="332656"/>
              <a:ext cx="4464496" cy="2952328"/>
            </a:xfrm>
            <a:prstGeom prst="snip2Diag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dirty="0" smtClean="0"/>
                <a:t>일반회원 기능</a:t>
              </a:r>
              <a:endParaRPr lang="en-US" altLang="ko-KR" dirty="0" smtClean="0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8080" y="139559"/>
              <a:ext cx="406627" cy="867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대각선 방향의 모서리가 잘린 사각형 13"/>
            <p:cNvSpPr/>
            <p:nvPr/>
          </p:nvSpPr>
          <p:spPr>
            <a:xfrm>
              <a:off x="4211960" y="3645024"/>
              <a:ext cx="4464496" cy="2952328"/>
            </a:xfrm>
            <a:prstGeom prst="snip2Diag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dirty="0" smtClean="0"/>
                <a:t>프로젝트 기능</a:t>
              </a:r>
              <a:endParaRPr lang="ko-KR" altLang="en-US" dirty="0"/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5372" y="3366320"/>
              <a:ext cx="966186" cy="96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4572000" y="1284848"/>
              <a:ext cx="1656184" cy="64807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관리</a:t>
              </a:r>
              <a:endParaRPr lang="ko-KR" altLang="en-US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601896" y="1284848"/>
              <a:ext cx="1656184" cy="64807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프로젝트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관리</a:t>
              </a:r>
              <a:endParaRPr lang="en-US" altLang="ko-KR" dirty="0" smtClean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41156" y="2801164"/>
              <a:ext cx="1944216" cy="1216320"/>
              <a:chOff x="6084168" y="2492896"/>
              <a:chExt cx="1944216" cy="1216320"/>
            </a:xfrm>
          </p:grpSpPr>
          <p:sp>
            <p:nvSpPr>
              <p:cNvPr id="13" name="대각선 방향의 모서리가 잘린 사각형 12"/>
              <p:cNvSpPr/>
              <p:nvPr/>
            </p:nvSpPr>
            <p:spPr>
              <a:xfrm>
                <a:off x="6084168" y="2492896"/>
                <a:ext cx="1944216" cy="1216320"/>
              </a:xfrm>
              <a:prstGeom prst="snip2Diag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ko-KR" altLang="en-US" dirty="0" smtClean="0"/>
                  <a:t>공통기능</a:t>
                </a:r>
                <a:endParaRPr lang="ko-KR" altLang="en-US" dirty="0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6479804" y="3158421"/>
                <a:ext cx="1152944" cy="396044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ko-KR" altLang="en-US" smtClean="0"/>
                  <a:t>저장소</a:t>
                </a:r>
                <a:endParaRPr lang="ko-KR" altLang="en-US" dirty="0"/>
              </a:p>
            </p:txBody>
          </p:sp>
        </p:grpSp>
        <p:sp>
          <p:nvSpPr>
            <p:cNvPr id="15" name="모서리가 둥근 직사각형 14"/>
            <p:cNvSpPr/>
            <p:nvPr/>
          </p:nvSpPr>
          <p:spPr>
            <a:xfrm>
              <a:off x="4909168" y="4673672"/>
              <a:ext cx="1391024" cy="46805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공정도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6541530" y="4644222"/>
              <a:ext cx="1543842" cy="46805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회의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회의록</a:t>
              </a:r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909168" y="5445224"/>
              <a:ext cx="1391024" cy="46805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일정잡기</a:t>
              </a:r>
              <a:endParaRPr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601896" y="5445224"/>
              <a:ext cx="1391024" cy="46805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의사결정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5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143</Words>
  <Application>Microsoft Office PowerPoint</Application>
  <PresentationFormat>화면 슬라이드 쇼(4:3)</PresentationFormat>
  <Paragraphs>108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Eunah Kong</cp:lastModifiedBy>
  <cp:revision>26</cp:revision>
  <dcterms:created xsi:type="dcterms:W3CDTF">2016-03-31T10:00:11Z</dcterms:created>
  <dcterms:modified xsi:type="dcterms:W3CDTF">2016-04-04T10:23:00Z</dcterms:modified>
</cp:coreProperties>
</file>